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1"/>
  </p:notesMasterIdLst>
  <p:sldIdLst>
    <p:sldId id="392" r:id="rId5"/>
    <p:sldId id="399" r:id="rId6"/>
    <p:sldId id="393" r:id="rId7"/>
    <p:sldId id="389" r:id="rId8"/>
    <p:sldId id="395" r:id="rId9"/>
    <p:sldId id="407" r:id="rId10"/>
    <p:sldId id="401" r:id="rId11"/>
    <p:sldId id="410" r:id="rId12"/>
    <p:sldId id="409" r:id="rId13"/>
    <p:sldId id="403" r:id="rId14"/>
    <p:sldId id="402" r:id="rId15"/>
    <p:sldId id="408" r:id="rId16"/>
    <p:sldId id="404" r:id="rId17"/>
    <p:sldId id="405" r:id="rId18"/>
    <p:sldId id="406" r:id="rId19"/>
    <p:sldId id="4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Abell" initials="LA" lastIdx="1" clrIdx="0">
    <p:extLst>
      <p:ext uri="{19B8F6BF-5375-455C-9EA6-DF929625EA0E}">
        <p15:presenceInfo xmlns:p15="http://schemas.microsoft.com/office/powerpoint/2012/main" userId="S::Lori.Abell@utas.edu.au::553943ed-c788-4ca5-9740-1b6bf30a34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6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Nagy" userId="cb13724f-aaf2-45f9-8f07-05ef6fc689d8" providerId="ADAL" clId="{22C4AE90-5AD7-4D79-931D-8CD03CAFA157}"/>
    <pc:docChg chg="undo custSel modSld">
      <pc:chgData name="Vicky Nagy" userId="cb13724f-aaf2-45f9-8f07-05ef6fc689d8" providerId="ADAL" clId="{22C4AE90-5AD7-4D79-931D-8CD03CAFA157}" dt="2023-10-10T04:26:12.914" v="2370" actId="20577"/>
      <pc:docMkLst>
        <pc:docMk/>
      </pc:docMkLst>
      <pc:sldChg chg="addSp delSp modSp mod">
        <pc:chgData name="Vicky Nagy" userId="cb13724f-aaf2-45f9-8f07-05ef6fc689d8" providerId="ADAL" clId="{22C4AE90-5AD7-4D79-931D-8CD03CAFA157}" dt="2023-10-10T04:17:14.601" v="2194" actId="20577"/>
        <pc:sldMkLst>
          <pc:docMk/>
          <pc:sldMk cId="3415515776" sldId="389"/>
        </pc:sldMkLst>
        <pc:spChg chg="mod">
          <ac:chgData name="Vicky Nagy" userId="cb13724f-aaf2-45f9-8f07-05ef6fc689d8" providerId="ADAL" clId="{22C4AE90-5AD7-4D79-931D-8CD03CAFA157}" dt="2023-10-10T03:37:08.349" v="159" actId="26606"/>
          <ac:spMkLst>
            <pc:docMk/>
            <pc:sldMk cId="3415515776" sldId="389"/>
            <ac:spMk id="5" creationId="{58072AD4-7CAD-4289-93A1-EF0E98105FA1}"/>
          </ac:spMkLst>
        </pc:spChg>
        <pc:spChg chg="mod">
          <ac:chgData name="Vicky Nagy" userId="cb13724f-aaf2-45f9-8f07-05ef6fc689d8" providerId="ADAL" clId="{22C4AE90-5AD7-4D79-931D-8CD03CAFA157}" dt="2023-10-10T03:38:04.862" v="177" actId="20577"/>
          <ac:spMkLst>
            <pc:docMk/>
            <pc:sldMk cId="3415515776" sldId="389"/>
            <ac:spMk id="6" creationId="{16C3DCB3-81AF-478B-B2A6-CB96ABE9E7E8}"/>
          </ac:spMkLst>
        </pc:spChg>
        <pc:spChg chg="mod">
          <ac:chgData name="Vicky Nagy" userId="cb13724f-aaf2-45f9-8f07-05ef6fc689d8" providerId="ADAL" clId="{22C4AE90-5AD7-4D79-931D-8CD03CAFA157}" dt="2023-10-10T04:17:14.601" v="2194" actId="20577"/>
          <ac:spMkLst>
            <pc:docMk/>
            <pc:sldMk cId="3415515776" sldId="389"/>
            <ac:spMk id="93" creationId="{7A0D9FCD-2B23-4A2C-BEFB-9396B902B0B4}"/>
          </ac:spMkLst>
        </pc:spChg>
        <pc:spChg chg="del">
          <ac:chgData name="Vicky Nagy" userId="cb13724f-aaf2-45f9-8f07-05ef6fc689d8" providerId="ADAL" clId="{22C4AE90-5AD7-4D79-931D-8CD03CAFA157}" dt="2023-10-10T03:37:08.349" v="159" actId="26606"/>
          <ac:spMkLst>
            <pc:docMk/>
            <pc:sldMk cId="3415515776" sldId="389"/>
            <ac:spMk id="98" creationId="{46D6306C-ED4F-4AAE-B4A5-EEA6AFAD726E}"/>
          </ac:spMkLst>
        </pc:spChg>
        <pc:spChg chg="del">
          <ac:chgData name="Vicky Nagy" userId="cb13724f-aaf2-45f9-8f07-05ef6fc689d8" providerId="ADAL" clId="{22C4AE90-5AD7-4D79-931D-8CD03CAFA157}" dt="2023-10-10T03:37:08.349" v="159" actId="26606"/>
          <ac:spMkLst>
            <pc:docMk/>
            <pc:sldMk cId="3415515776" sldId="389"/>
            <ac:spMk id="100" creationId="{0EC5361D-F897-4856-B945-0455A365EB24}"/>
          </ac:spMkLst>
        </pc:spChg>
        <pc:spChg chg="del">
          <ac:chgData name="Vicky Nagy" userId="cb13724f-aaf2-45f9-8f07-05ef6fc689d8" providerId="ADAL" clId="{22C4AE90-5AD7-4D79-931D-8CD03CAFA157}" dt="2023-10-10T03:37:08.349" v="159" actId="26606"/>
          <ac:spMkLst>
            <pc:docMk/>
            <pc:sldMk cId="3415515776" sldId="389"/>
            <ac:spMk id="102" creationId="{4508C0C5-2268-42B5-B3C8-4D0899E05F8C}"/>
          </ac:spMkLst>
        </pc:spChg>
        <pc:spChg chg="del">
          <ac:chgData name="Vicky Nagy" userId="cb13724f-aaf2-45f9-8f07-05ef6fc689d8" providerId="ADAL" clId="{22C4AE90-5AD7-4D79-931D-8CD03CAFA157}" dt="2023-10-10T03:37:08.349" v="159" actId="26606"/>
          <ac:spMkLst>
            <pc:docMk/>
            <pc:sldMk cId="3415515776" sldId="389"/>
            <ac:spMk id="104" creationId="{141ACBDB-38F8-4B34-8183-BD95B4E55A62}"/>
          </ac:spMkLst>
        </pc:spChg>
        <pc:spChg chg="del">
          <ac:chgData name="Vicky Nagy" userId="cb13724f-aaf2-45f9-8f07-05ef6fc689d8" providerId="ADAL" clId="{22C4AE90-5AD7-4D79-931D-8CD03CAFA157}" dt="2023-10-10T03:37:08.349" v="159" actId="26606"/>
          <ac:spMkLst>
            <pc:docMk/>
            <pc:sldMk cId="3415515776" sldId="389"/>
            <ac:spMk id="106" creationId="{DE00DB52-3455-4E2F-867B-A6D0516E175B}"/>
          </ac:spMkLst>
        </pc:spChg>
        <pc:spChg chg="del">
          <ac:chgData name="Vicky Nagy" userId="cb13724f-aaf2-45f9-8f07-05ef6fc689d8" providerId="ADAL" clId="{22C4AE90-5AD7-4D79-931D-8CD03CAFA157}" dt="2023-10-10T03:37:08.349" v="159" actId="26606"/>
          <ac:spMkLst>
            <pc:docMk/>
            <pc:sldMk cId="3415515776" sldId="389"/>
            <ac:spMk id="108" creationId="{9E914C83-E0D8-4953-92D5-169D28CB43AE}"/>
          </ac:spMkLst>
        </pc:spChg>
        <pc:spChg chg="del">
          <ac:chgData name="Vicky Nagy" userId="cb13724f-aaf2-45f9-8f07-05ef6fc689d8" providerId="ADAL" clId="{22C4AE90-5AD7-4D79-931D-8CD03CAFA157}" dt="2023-10-10T03:37:08.349" v="159" actId="26606"/>
          <ac:spMkLst>
            <pc:docMk/>
            <pc:sldMk cId="3415515776" sldId="389"/>
            <ac:spMk id="110" creationId="{3512E083-F550-46AF-8490-767ECFD00CB7}"/>
          </ac:spMkLst>
        </pc:spChg>
        <pc:spChg chg="add">
          <ac:chgData name="Vicky Nagy" userId="cb13724f-aaf2-45f9-8f07-05ef6fc689d8" providerId="ADAL" clId="{22C4AE90-5AD7-4D79-931D-8CD03CAFA157}" dt="2023-10-10T03:37:08.349" v="159" actId="26606"/>
          <ac:spMkLst>
            <pc:docMk/>
            <pc:sldMk cId="3415515776" sldId="389"/>
            <ac:spMk id="116" creationId="{3ECBE1F1-D69B-4AFA-ABD5-8E41720EF6DE}"/>
          </ac:spMkLst>
        </pc:spChg>
        <pc:spChg chg="add">
          <ac:chgData name="Vicky Nagy" userId="cb13724f-aaf2-45f9-8f07-05ef6fc689d8" providerId="ADAL" clId="{22C4AE90-5AD7-4D79-931D-8CD03CAFA157}" dt="2023-10-10T03:37:08.349" v="159" actId="26606"/>
          <ac:spMkLst>
            <pc:docMk/>
            <pc:sldMk cId="3415515776" sldId="389"/>
            <ac:spMk id="118" creationId="{603A6265-E10C-4B85-9C20-E75FCAF9CC63}"/>
          </ac:spMkLst>
        </pc:spChg>
        <pc:picChg chg="add">
          <ac:chgData name="Vicky Nagy" userId="cb13724f-aaf2-45f9-8f07-05ef6fc689d8" providerId="ADAL" clId="{22C4AE90-5AD7-4D79-931D-8CD03CAFA157}" dt="2023-10-10T03:37:08.349" v="159" actId="26606"/>
          <ac:picMkLst>
            <pc:docMk/>
            <pc:sldMk cId="3415515776" sldId="389"/>
            <ac:picMk id="112" creationId="{B648EE37-068E-499A-A5E0-F5015D8F2BEC}"/>
          </ac:picMkLst>
        </pc:picChg>
      </pc:sldChg>
      <pc:sldChg chg="modSp mod">
        <pc:chgData name="Vicky Nagy" userId="cb13724f-aaf2-45f9-8f07-05ef6fc689d8" providerId="ADAL" clId="{22C4AE90-5AD7-4D79-931D-8CD03CAFA157}" dt="2023-10-10T04:22:48.282" v="2250" actId="255"/>
        <pc:sldMkLst>
          <pc:docMk/>
          <pc:sldMk cId="2701111485" sldId="392"/>
        </pc:sldMkLst>
        <pc:spChg chg="mod">
          <ac:chgData name="Vicky Nagy" userId="cb13724f-aaf2-45f9-8f07-05ef6fc689d8" providerId="ADAL" clId="{22C4AE90-5AD7-4D79-931D-8CD03CAFA157}" dt="2023-10-10T04:22:48.282" v="2250" actId="255"/>
          <ac:spMkLst>
            <pc:docMk/>
            <pc:sldMk cId="2701111485" sldId="392"/>
            <ac:spMk id="2" creationId="{77B403DD-137B-4909-8AA2-EB813C24FD66}"/>
          </ac:spMkLst>
        </pc:spChg>
        <pc:spChg chg="mod">
          <ac:chgData name="Vicky Nagy" userId="cb13724f-aaf2-45f9-8f07-05ef6fc689d8" providerId="ADAL" clId="{22C4AE90-5AD7-4D79-931D-8CD03CAFA157}" dt="2023-10-10T03:35:27.647" v="49" actId="20577"/>
          <ac:spMkLst>
            <pc:docMk/>
            <pc:sldMk cId="2701111485" sldId="392"/>
            <ac:spMk id="3" creationId="{496D65A5-1305-4E8F-8AD6-E77EE21615A4}"/>
          </ac:spMkLst>
        </pc:spChg>
        <pc:picChg chg="mod">
          <ac:chgData name="Vicky Nagy" userId="cb13724f-aaf2-45f9-8f07-05ef6fc689d8" providerId="ADAL" clId="{22C4AE90-5AD7-4D79-931D-8CD03CAFA157}" dt="2023-10-10T03:34:54.624" v="2" actId="14826"/>
          <ac:picMkLst>
            <pc:docMk/>
            <pc:sldMk cId="2701111485" sldId="392"/>
            <ac:picMk id="7" creationId="{7342D15D-9F0D-4AC4-9814-1D7841668251}"/>
          </ac:picMkLst>
        </pc:picChg>
      </pc:sldChg>
      <pc:sldChg chg="addSp delSp modSp mod">
        <pc:chgData name="Vicky Nagy" userId="cb13724f-aaf2-45f9-8f07-05ef6fc689d8" providerId="ADAL" clId="{22C4AE90-5AD7-4D79-931D-8CD03CAFA157}" dt="2023-10-10T03:42:44.373" v="462" actId="26606"/>
        <pc:sldMkLst>
          <pc:docMk/>
          <pc:sldMk cId="493954317" sldId="393"/>
        </pc:sldMkLst>
        <pc:spChg chg="mod">
          <ac:chgData name="Vicky Nagy" userId="cb13724f-aaf2-45f9-8f07-05ef6fc689d8" providerId="ADAL" clId="{22C4AE90-5AD7-4D79-931D-8CD03CAFA157}" dt="2023-10-10T03:42:44.373" v="462" actId="26606"/>
          <ac:spMkLst>
            <pc:docMk/>
            <pc:sldMk cId="493954317" sldId="393"/>
            <ac:spMk id="5" creationId="{7731D7B8-A5FD-4E70-A345-50124C119756}"/>
          </ac:spMkLst>
        </pc:spChg>
        <pc:spChg chg="mod ord">
          <ac:chgData name="Vicky Nagy" userId="cb13724f-aaf2-45f9-8f07-05ef6fc689d8" providerId="ADAL" clId="{22C4AE90-5AD7-4D79-931D-8CD03CAFA157}" dt="2023-10-10T03:42:44.373" v="462" actId="26606"/>
          <ac:spMkLst>
            <pc:docMk/>
            <pc:sldMk cId="493954317" sldId="393"/>
            <ac:spMk id="6" creationId="{78CC6147-2B77-4CA0-B1BB-95DA047B78BA}"/>
          </ac:spMkLst>
        </pc:spChg>
        <pc:spChg chg="add del">
          <ac:chgData name="Vicky Nagy" userId="cb13724f-aaf2-45f9-8f07-05ef6fc689d8" providerId="ADAL" clId="{22C4AE90-5AD7-4D79-931D-8CD03CAFA157}" dt="2023-10-10T03:37:25.746" v="162" actId="26606"/>
          <ac:spMkLst>
            <pc:docMk/>
            <pc:sldMk cId="493954317" sldId="393"/>
            <ac:spMk id="7" creationId="{76A83C2A-8203-4FAE-B25E-E9A18342FDC5}"/>
          </ac:spMkLst>
        </pc:spChg>
        <pc:spChg chg="add del">
          <ac:chgData name="Vicky Nagy" userId="cb13724f-aaf2-45f9-8f07-05ef6fc689d8" providerId="ADAL" clId="{22C4AE90-5AD7-4D79-931D-8CD03CAFA157}" dt="2023-10-10T03:37:25.746" v="162" actId="26606"/>
          <ac:spMkLst>
            <pc:docMk/>
            <pc:sldMk cId="493954317" sldId="393"/>
            <ac:spMk id="48" creationId="{2EB492CD-616E-47F8-933B-5E2D952A0593}"/>
          </ac:spMkLst>
        </pc:spChg>
        <pc:spChg chg="add del">
          <ac:chgData name="Vicky Nagy" userId="cb13724f-aaf2-45f9-8f07-05ef6fc689d8" providerId="ADAL" clId="{22C4AE90-5AD7-4D79-931D-8CD03CAFA157}" dt="2023-10-10T03:37:25.746" v="162" actId="26606"/>
          <ac:spMkLst>
            <pc:docMk/>
            <pc:sldMk cId="493954317" sldId="393"/>
            <ac:spMk id="50" creationId="{59383CF9-23B5-4335-9B21-1791C4CF1C75}"/>
          </ac:spMkLst>
        </pc:spChg>
        <pc:spChg chg="add del">
          <ac:chgData name="Vicky Nagy" userId="cb13724f-aaf2-45f9-8f07-05ef6fc689d8" providerId="ADAL" clId="{22C4AE90-5AD7-4D79-931D-8CD03CAFA157}" dt="2023-10-10T03:37:25.746" v="162" actId="26606"/>
          <ac:spMkLst>
            <pc:docMk/>
            <pc:sldMk cId="493954317" sldId="393"/>
            <ac:spMk id="52" creationId="{0007FE00-9498-4706-B255-6437B0252C02}"/>
          </ac:spMkLst>
        </pc:spChg>
        <pc:spChg chg="add del mod">
          <ac:chgData name="Vicky Nagy" userId="cb13724f-aaf2-45f9-8f07-05ef6fc689d8" providerId="ADAL" clId="{22C4AE90-5AD7-4D79-931D-8CD03CAFA157}" dt="2023-10-10T03:37:52.473" v="164" actId="26606"/>
          <ac:spMkLst>
            <pc:docMk/>
            <pc:sldMk cId="493954317" sldId="393"/>
            <ac:spMk id="64" creationId="{76A83C2A-8203-4FAE-B25E-E9A18342FDC5}"/>
          </ac:spMkLst>
        </pc:spChg>
        <pc:spChg chg="add del">
          <ac:chgData name="Vicky Nagy" userId="cb13724f-aaf2-45f9-8f07-05ef6fc689d8" providerId="ADAL" clId="{22C4AE90-5AD7-4D79-931D-8CD03CAFA157}" dt="2023-10-10T03:41:24.212" v="460" actId="26606"/>
          <ac:spMkLst>
            <pc:docMk/>
            <pc:sldMk cId="493954317" sldId="393"/>
            <ac:spMk id="69" creationId="{B098FE6D-7262-4839-92B0-81ABB08819F3}"/>
          </ac:spMkLst>
        </pc:spChg>
        <pc:spChg chg="add del">
          <ac:chgData name="Vicky Nagy" userId="cb13724f-aaf2-45f9-8f07-05ef6fc689d8" providerId="ADAL" clId="{22C4AE90-5AD7-4D79-931D-8CD03CAFA157}" dt="2023-10-10T03:41:24.212" v="460" actId="26606"/>
          <ac:spMkLst>
            <pc:docMk/>
            <pc:sldMk cId="493954317" sldId="393"/>
            <ac:spMk id="71" creationId="{F489C2E0-4895-4B72-85EA-7EE9FAFFDC7E}"/>
          </ac:spMkLst>
        </pc:spChg>
        <pc:grpChg chg="add del">
          <ac:chgData name="Vicky Nagy" userId="cb13724f-aaf2-45f9-8f07-05ef6fc689d8" providerId="ADAL" clId="{22C4AE90-5AD7-4D79-931D-8CD03CAFA157}" dt="2023-10-10T03:37:25.732" v="161" actId="26606"/>
          <ac:grpSpMkLst>
            <pc:docMk/>
            <pc:sldMk cId="493954317" sldId="393"/>
            <ac:grpSpMk id="57" creationId="{CA16F22E-4716-CA29-1F53-4AAD52955EF1}"/>
          </ac:grpSpMkLst>
        </pc:grpChg>
        <pc:grpChg chg="add del">
          <ac:chgData name="Vicky Nagy" userId="cb13724f-aaf2-45f9-8f07-05ef6fc689d8" providerId="ADAL" clId="{22C4AE90-5AD7-4D79-931D-8CD03CAFA157}" dt="2023-10-10T03:42:44.373" v="462" actId="26606"/>
          <ac:grpSpMkLst>
            <pc:docMk/>
            <pc:sldMk cId="493954317" sldId="393"/>
            <ac:grpSpMk id="76" creationId="{6E61B563-A4B2-5783-81AF-A2A053D74769}"/>
          </ac:grpSpMkLst>
        </pc:grpChg>
        <pc:grpChg chg="add">
          <ac:chgData name="Vicky Nagy" userId="cb13724f-aaf2-45f9-8f07-05ef6fc689d8" providerId="ADAL" clId="{22C4AE90-5AD7-4D79-931D-8CD03CAFA157}" dt="2023-10-10T03:42:44.373" v="462" actId="26606"/>
          <ac:grpSpMkLst>
            <pc:docMk/>
            <pc:sldMk cId="493954317" sldId="393"/>
            <ac:grpSpMk id="84" creationId="{0E76F6F3-F5F0-B26D-1B63-73AD0299B731}"/>
          </ac:grpSpMkLst>
        </pc:grpChg>
        <pc:picChg chg="mod ord">
          <ac:chgData name="Vicky Nagy" userId="cb13724f-aaf2-45f9-8f07-05ef6fc689d8" providerId="ADAL" clId="{22C4AE90-5AD7-4D79-931D-8CD03CAFA157}" dt="2023-10-10T03:42:44.373" v="462" actId="26606"/>
          <ac:picMkLst>
            <pc:docMk/>
            <pc:sldMk cId="493954317" sldId="393"/>
            <ac:picMk id="3" creationId="{2EDC2235-1190-4D11-99EA-BFCC055BED86}"/>
          </ac:picMkLst>
        </pc:picChg>
        <pc:cxnChg chg="add del">
          <ac:chgData name="Vicky Nagy" userId="cb13724f-aaf2-45f9-8f07-05ef6fc689d8" providerId="ADAL" clId="{22C4AE90-5AD7-4D79-931D-8CD03CAFA157}" dt="2023-10-10T03:37:52.473" v="164" actId="26606"/>
          <ac:cxnSpMkLst>
            <pc:docMk/>
            <pc:sldMk cId="493954317" sldId="393"/>
            <ac:cxnSpMk id="63" creationId="{249EDD1B-F94D-B4E6-ACAA-566B9A26FDE3}"/>
          </ac:cxnSpMkLst>
        </pc:cxnChg>
      </pc:sldChg>
      <pc:sldChg chg="modSp mod">
        <pc:chgData name="Vicky Nagy" userId="cb13724f-aaf2-45f9-8f07-05ef6fc689d8" providerId="ADAL" clId="{22C4AE90-5AD7-4D79-931D-8CD03CAFA157}" dt="2023-10-10T03:52:10.794" v="471" actId="1076"/>
        <pc:sldMkLst>
          <pc:docMk/>
          <pc:sldMk cId="517238295" sldId="395"/>
        </pc:sldMkLst>
        <pc:spChg chg="mod">
          <ac:chgData name="Vicky Nagy" userId="cb13724f-aaf2-45f9-8f07-05ef6fc689d8" providerId="ADAL" clId="{22C4AE90-5AD7-4D79-931D-8CD03CAFA157}" dt="2023-10-10T03:52:10.794" v="471" actId="1076"/>
          <ac:spMkLst>
            <pc:docMk/>
            <pc:sldMk cId="517238295" sldId="395"/>
            <ac:spMk id="3" creationId="{56489228-1344-43D0-A602-857D0257547E}"/>
          </ac:spMkLst>
        </pc:spChg>
        <pc:picChg chg="mod">
          <ac:chgData name="Vicky Nagy" userId="cb13724f-aaf2-45f9-8f07-05ef6fc689d8" providerId="ADAL" clId="{22C4AE90-5AD7-4D79-931D-8CD03CAFA157}" dt="2023-10-10T03:51:23.286" v="463" actId="14826"/>
          <ac:picMkLst>
            <pc:docMk/>
            <pc:sldMk cId="517238295" sldId="395"/>
            <ac:picMk id="12" creationId="{8BE1AFB8-65EE-40DA-8129-CD2CD70A6498}"/>
          </ac:picMkLst>
        </pc:picChg>
      </pc:sldChg>
      <pc:sldChg chg="modSp mod">
        <pc:chgData name="Vicky Nagy" userId="cb13724f-aaf2-45f9-8f07-05ef6fc689d8" providerId="ADAL" clId="{22C4AE90-5AD7-4D79-931D-8CD03CAFA157}" dt="2023-10-10T03:36:25.546" v="158" actId="14100"/>
        <pc:sldMkLst>
          <pc:docMk/>
          <pc:sldMk cId="2339566216" sldId="399"/>
        </pc:sldMkLst>
        <pc:spChg chg="mod">
          <ac:chgData name="Vicky Nagy" userId="cb13724f-aaf2-45f9-8f07-05ef6fc689d8" providerId="ADAL" clId="{22C4AE90-5AD7-4D79-931D-8CD03CAFA157}" dt="2023-10-10T03:36:25.546" v="158" actId="14100"/>
          <ac:spMkLst>
            <pc:docMk/>
            <pc:sldMk cId="2339566216" sldId="399"/>
            <ac:spMk id="5" creationId="{666385E6-5263-404A-83AF-E013349321E2}"/>
          </ac:spMkLst>
        </pc:spChg>
      </pc:sldChg>
      <pc:sldChg chg="modSp mod">
        <pc:chgData name="Vicky Nagy" userId="cb13724f-aaf2-45f9-8f07-05ef6fc689d8" providerId="ADAL" clId="{22C4AE90-5AD7-4D79-931D-8CD03CAFA157}" dt="2023-10-10T04:22:09.683" v="2248" actId="20577"/>
        <pc:sldMkLst>
          <pc:docMk/>
          <pc:sldMk cId="3362690688" sldId="400"/>
        </pc:sldMkLst>
        <pc:spChg chg="mod">
          <ac:chgData name="Vicky Nagy" userId="cb13724f-aaf2-45f9-8f07-05ef6fc689d8" providerId="ADAL" clId="{22C4AE90-5AD7-4D79-931D-8CD03CAFA157}" dt="2023-10-10T04:22:09.683" v="2248" actId="20577"/>
          <ac:spMkLst>
            <pc:docMk/>
            <pc:sldMk cId="3362690688" sldId="400"/>
            <ac:spMk id="3" creationId="{64F28FE2-EE63-47A1-AACC-4F9BE4507386}"/>
          </ac:spMkLst>
        </pc:spChg>
        <pc:picChg chg="mod">
          <ac:chgData name="Vicky Nagy" userId="cb13724f-aaf2-45f9-8f07-05ef6fc689d8" providerId="ADAL" clId="{22C4AE90-5AD7-4D79-931D-8CD03CAFA157}" dt="2023-10-10T04:21:36.741" v="2208" actId="14826"/>
          <ac:picMkLst>
            <pc:docMk/>
            <pc:sldMk cId="3362690688" sldId="400"/>
            <ac:picMk id="17" creationId="{4FA6FE6C-4261-494E-8F9D-BD6F26C9ED6B}"/>
          </ac:picMkLst>
        </pc:picChg>
      </pc:sldChg>
      <pc:sldChg chg="modSp mod">
        <pc:chgData name="Vicky Nagy" userId="cb13724f-aaf2-45f9-8f07-05ef6fc689d8" providerId="ADAL" clId="{22C4AE90-5AD7-4D79-931D-8CD03CAFA157}" dt="2023-10-10T04:25:12.856" v="2334" actId="1076"/>
        <pc:sldMkLst>
          <pc:docMk/>
          <pc:sldMk cId="1329174712" sldId="401"/>
        </pc:sldMkLst>
        <pc:graphicFrameChg chg="mod modGraphic">
          <ac:chgData name="Vicky Nagy" userId="cb13724f-aaf2-45f9-8f07-05ef6fc689d8" providerId="ADAL" clId="{22C4AE90-5AD7-4D79-931D-8CD03CAFA157}" dt="2023-10-10T04:25:12.856" v="2334" actId="1076"/>
          <ac:graphicFrameMkLst>
            <pc:docMk/>
            <pc:sldMk cId="1329174712" sldId="401"/>
            <ac:graphicFrameMk id="4" creationId="{4AC6A3B5-8AE4-6A05-9008-CA404DA929F3}"/>
          </ac:graphicFrameMkLst>
        </pc:graphicFrameChg>
      </pc:sldChg>
      <pc:sldChg chg="addSp delSp modSp mod setBg">
        <pc:chgData name="Vicky Nagy" userId="cb13724f-aaf2-45f9-8f07-05ef6fc689d8" providerId="ADAL" clId="{22C4AE90-5AD7-4D79-931D-8CD03CAFA157}" dt="2023-10-10T04:26:12.914" v="2370" actId="20577"/>
        <pc:sldMkLst>
          <pc:docMk/>
          <pc:sldMk cId="3356943544" sldId="403"/>
        </pc:sldMkLst>
        <pc:spChg chg="mod">
          <ac:chgData name="Vicky Nagy" userId="cb13724f-aaf2-45f9-8f07-05ef6fc689d8" providerId="ADAL" clId="{22C4AE90-5AD7-4D79-931D-8CD03CAFA157}" dt="2023-10-10T04:05:10.138" v="1500" actId="26606"/>
          <ac:spMkLst>
            <pc:docMk/>
            <pc:sldMk cId="3356943544" sldId="403"/>
            <ac:spMk id="5" creationId="{DCBFAF3B-4500-4042-9521-6C72EE70E8F0}"/>
          </ac:spMkLst>
        </pc:spChg>
        <pc:spChg chg="mod">
          <ac:chgData name="Vicky Nagy" userId="cb13724f-aaf2-45f9-8f07-05ef6fc689d8" providerId="ADAL" clId="{22C4AE90-5AD7-4D79-931D-8CD03CAFA157}" dt="2023-10-10T04:05:10.138" v="1500" actId="26606"/>
          <ac:spMkLst>
            <pc:docMk/>
            <pc:sldMk cId="3356943544" sldId="403"/>
            <ac:spMk id="6" creationId="{8E1B268E-6D16-4AA8-A7B4-4CA5A5AD00B9}"/>
          </ac:spMkLst>
        </pc:spChg>
        <pc:spChg chg="add del">
          <ac:chgData name="Vicky Nagy" userId="cb13724f-aaf2-45f9-8f07-05ef6fc689d8" providerId="ADAL" clId="{22C4AE90-5AD7-4D79-931D-8CD03CAFA157}" dt="2023-10-10T04:05:10.138" v="1500" actId="26606"/>
          <ac:spMkLst>
            <pc:docMk/>
            <pc:sldMk cId="3356943544" sldId="403"/>
            <ac:spMk id="11" creationId="{924D84CD-5280-4B52-B96E-8EDAA2B20C51}"/>
          </ac:spMkLst>
        </pc:spChg>
        <pc:spChg chg="add del">
          <ac:chgData name="Vicky Nagy" userId="cb13724f-aaf2-45f9-8f07-05ef6fc689d8" providerId="ADAL" clId="{22C4AE90-5AD7-4D79-931D-8CD03CAFA157}" dt="2023-10-10T04:05:10.138" v="1500" actId="26606"/>
          <ac:spMkLst>
            <pc:docMk/>
            <pc:sldMk cId="3356943544" sldId="403"/>
            <ac:spMk id="13" creationId="{6BC8DD5A-2177-6753-E2F9-C07A00190B7A}"/>
          </ac:spMkLst>
        </pc:spChg>
        <pc:graphicFrameChg chg="mod ord modGraphic">
          <ac:chgData name="Vicky Nagy" userId="cb13724f-aaf2-45f9-8f07-05ef6fc689d8" providerId="ADAL" clId="{22C4AE90-5AD7-4D79-931D-8CD03CAFA157}" dt="2023-10-10T04:26:12.914" v="2370" actId="20577"/>
          <ac:graphicFrameMkLst>
            <pc:docMk/>
            <pc:sldMk cId="3356943544" sldId="403"/>
            <ac:graphicFrameMk id="2" creationId="{E753F3D5-B7A7-0F86-CA90-2D2606393C07}"/>
          </ac:graphicFrameMkLst>
        </pc:graphicFrameChg>
      </pc:sldChg>
      <pc:sldChg chg="addSp delSp modSp mod setBg">
        <pc:chgData name="Vicky Nagy" userId="cb13724f-aaf2-45f9-8f07-05ef6fc689d8" providerId="ADAL" clId="{22C4AE90-5AD7-4D79-931D-8CD03CAFA157}" dt="2023-10-10T04:19:55.249" v="2205" actId="27636"/>
        <pc:sldMkLst>
          <pc:docMk/>
          <pc:sldMk cId="4270478049" sldId="404"/>
        </pc:sldMkLst>
        <pc:spChg chg="mod">
          <ac:chgData name="Vicky Nagy" userId="cb13724f-aaf2-45f9-8f07-05ef6fc689d8" providerId="ADAL" clId="{22C4AE90-5AD7-4D79-931D-8CD03CAFA157}" dt="2023-10-10T04:18:37.588" v="2196" actId="26606"/>
          <ac:spMkLst>
            <pc:docMk/>
            <pc:sldMk cId="4270478049" sldId="404"/>
            <ac:spMk id="5" creationId="{DCBFAF3B-4500-4042-9521-6C72EE70E8F0}"/>
          </ac:spMkLst>
        </pc:spChg>
        <pc:spChg chg="mod">
          <ac:chgData name="Vicky Nagy" userId="cb13724f-aaf2-45f9-8f07-05ef6fc689d8" providerId="ADAL" clId="{22C4AE90-5AD7-4D79-931D-8CD03CAFA157}" dt="2023-10-10T04:19:55.249" v="2205" actId="27636"/>
          <ac:spMkLst>
            <pc:docMk/>
            <pc:sldMk cId="4270478049" sldId="404"/>
            <ac:spMk id="6" creationId="{8E1B268E-6D16-4AA8-A7B4-4CA5A5AD00B9}"/>
          </ac:spMkLst>
        </pc:spChg>
        <pc:spChg chg="mod ord">
          <ac:chgData name="Vicky Nagy" userId="cb13724f-aaf2-45f9-8f07-05ef6fc689d8" providerId="ADAL" clId="{22C4AE90-5AD7-4D79-931D-8CD03CAFA157}" dt="2023-10-10T04:18:43.140" v="2199" actId="5793"/>
          <ac:spMkLst>
            <pc:docMk/>
            <pc:sldMk cId="4270478049" sldId="404"/>
            <ac:spMk id="7" creationId="{AD935C36-49CB-4C94-B09C-ABCEE4D93E08}"/>
          </ac:spMkLst>
        </pc:spChg>
        <pc:picChg chg="add mod">
          <ac:chgData name="Vicky Nagy" userId="cb13724f-aaf2-45f9-8f07-05ef6fc689d8" providerId="ADAL" clId="{22C4AE90-5AD7-4D79-931D-8CD03CAFA157}" dt="2023-10-10T04:18:37.588" v="2196" actId="26606"/>
          <ac:picMkLst>
            <pc:docMk/>
            <pc:sldMk cId="4270478049" sldId="404"/>
            <ac:picMk id="9" creationId="{E9881191-D1C8-3F36-6D20-8D6B73660090}"/>
          </ac:picMkLst>
        </pc:picChg>
        <pc:cxnChg chg="add del">
          <ac:chgData name="Vicky Nagy" userId="cb13724f-aaf2-45f9-8f07-05ef6fc689d8" providerId="ADAL" clId="{22C4AE90-5AD7-4D79-931D-8CD03CAFA157}" dt="2023-10-10T04:18:37.588" v="2196" actId="26606"/>
          <ac:cxnSpMkLst>
            <pc:docMk/>
            <pc:sldMk cId="4270478049" sldId="404"/>
            <ac:cxnSpMk id="13" creationId="{1503BFE4-729B-D9D0-C17B-501E6AF1127A}"/>
          </ac:cxnSpMkLst>
        </pc:cxnChg>
        <pc:cxnChg chg="add">
          <ac:chgData name="Vicky Nagy" userId="cb13724f-aaf2-45f9-8f07-05ef6fc689d8" providerId="ADAL" clId="{22C4AE90-5AD7-4D79-931D-8CD03CAFA157}" dt="2023-10-10T04:18:37.588" v="2196" actId="26606"/>
          <ac:cxnSpMkLst>
            <pc:docMk/>
            <pc:sldMk cId="4270478049" sldId="404"/>
            <ac:cxnSpMk id="18" creationId="{1503BFE4-729B-D9D0-C17B-501E6AF1127A}"/>
          </ac:cxnSpMkLst>
        </pc:cxnChg>
      </pc:sldChg>
      <pc:sldChg chg="addSp delSp modSp mod setBg">
        <pc:chgData name="Vicky Nagy" userId="cb13724f-aaf2-45f9-8f07-05ef6fc689d8" providerId="ADAL" clId="{22C4AE90-5AD7-4D79-931D-8CD03CAFA157}" dt="2023-10-10T04:19:47.893" v="2203" actId="255"/>
        <pc:sldMkLst>
          <pc:docMk/>
          <pc:sldMk cId="617526976" sldId="405"/>
        </pc:sldMkLst>
        <pc:spChg chg="mod">
          <ac:chgData name="Vicky Nagy" userId="cb13724f-aaf2-45f9-8f07-05ef6fc689d8" providerId="ADAL" clId="{22C4AE90-5AD7-4D79-931D-8CD03CAFA157}" dt="2023-10-10T04:11:47.183" v="2007" actId="26606"/>
          <ac:spMkLst>
            <pc:docMk/>
            <pc:sldMk cId="617526976" sldId="405"/>
            <ac:spMk id="5" creationId="{DCBFAF3B-4500-4042-9521-6C72EE70E8F0}"/>
          </ac:spMkLst>
        </pc:spChg>
        <pc:spChg chg="mod">
          <ac:chgData name="Vicky Nagy" userId="cb13724f-aaf2-45f9-8f07-05ef6fc689d8" providerId="ADAL" clId="{22C4AE90-5AD7-4D79-931D-8CD03CAFA157}" dt="2023-10-10T04:19:47.893" v="2203" actId="255"/>
          <ac:spMkLst>
            <pc:docMk/>
            <pc:sldMk cId="617526976" sldId="405"/>
            <ac:spMk id="6" creationId="{8E1B268E-6D16-4AA8-A7B4-4CA5A5AD00B9}"/>
          </ac:spMkLst>
        </pc:spChg>
        <pc:spChg chg="mod">
          <ac:chgData name="Vicky Nagy" userId="cb13724f-aaf2-45f9-8f07-05ef6fc689d8" providerId="ADAL" clId="{22C4AE90-5AD7-4D79-931D-8CD03CAFA157}" dt="2023-10-10T04:19:01.040" v="2202" actId="5793"/>
          <ac:spMkLst>
            <pc:docMk/>
            <pc:sldMk cId="617526976" sldId="405"/>
            <ac:spMk id="7" creationId="{AD935C36-49CB-4C94-B09C-ABCEE4D93E08}"/>
          </ac:spMkLst>
        </pc:spChg>
        <pc:spChg chg="add">
          <ac:chgData name="Vicky Nagy" userId="cb13724f-aaf2-45f9-8f07-05ef6fc689d8" providerId="ADAL" clId="{22C4AE90-5AD7-4D79-931D-8CD03CAFA157}" dt="2023-10-10T04:11:47.183" v="2007" actId="26606"/>
          <ac:spMkLst>
            <pc:docMk/>
            <pc:sldMk cId="617526976" sldId="405"/>
            <ac:spMk id="20" creationId="{9F7D5CDA-D291-4307-BF55-1381FED29634}"/>
          </ac:spMkLst>
        </pc:spChg>
        <pc:grpChg chg="add del">
          <ac:chgData name="Vicky Nagy" userId="cb13724f-aaf2-45f9-8f07-05ef6fc689d8" providerId="ADAL" clId="{22C4AE90-5AD7-4D79-931D-8CD03CAFA157}" dt="2023-10-10T04:11:45.933" v="2004" actId="26606"/>
          <ac:grpSpMkLst>
            <pc:docMk/>
            <pc:sldMk cId="617526976" sldId="405"/>
            <ac:grpSpMk id="13" creationId="{8CE57D37-C2D0-066B-1AE3-6F4244344F27}"/>
          </ac:grpSpMkLst>
        </pc:grpChg>
        <pc:picChg chg="add del">
          <ac:chgData name="Vicky Nagy" userId="cb13724f-aaf2-45f9-8f07-05ef6fc689d8" providerId="ADAL" clId="{22C4AE90-5AD7-4D79-931D-8CD03CAFA157}" dt="2023-10-10T04:11:45.933" v="2004" actId="26606"/>
          <ac:picMkLst>
            <pc:docMk/>
            <pc:sldMk cId="617526976" sldId="405"/>
            <ac:picMk id="9" creationId="{C771A2D8-803B-8277-0A81-30FBA4EE6033}"/>
          </ac:picMkLst>
        </pc:picChg>
        <pc:picChg chg="add del">
          <ac:chgData name="Vicky Nagy" userId="cb13724f-aaf2-45f9-8f07-05ef6fc689d8" providerId="ADAL" clId="{22C4AE90-5AD7-4D79-931D-8CD03CAFA157}" dt="2023-10-10T04:11:47.167" v="2006" actId="26606"/>
          <ac:picMkLst>
            <pc:docMk/>
            <pc:sldMk cId="617526976" sldId="405"/>
            <ac:picMk id="17" creationId="{636FA9C2-E5E8-DD74-6D39-04A3BEAEB5D9}"/>
          </ac:picMkLst>
        </pc:picChg>
        <pc:picChg chg="add">
          <ac:chgData name="Vicky Nagy" userId="cb13724f-aaf2-45f9-8f07-05ef6fc689d8" providerId="ADAL" clId="{22C4AE90-5AD7-4D79-931D-8CD03CAFA157}" dt="2023-10-10T04:11:47.183" v="2007" actId="26606"/>
          <ac:picMkLst>
            <pc:docMk/>
            <pc:sldMk cId="617526976" sldId="405"/>
            <ac:picMk id="21" creationId="{CF93ADA9-CBB6-441D-AF1C-DFACA6FC3847}"/>
          </ac:picMkLst>
        </pc:picChg>
        <pc:cxnChg chg="add del">
          <ac:chgData name="Vicky Nagy" userId="cb13724f-aaf2-45f9-8f07-05ef6fc689d8" providerId="ADAL" clId="{22C4AE90-5AD7-4D79-931D-8CD03CAFA157}" dt="2023-10-10T04:11:47.167" v="2006" actId="26606"/>
          <ac:cxnSpMkLst>
            <pc:docMk/>
            <pc:sldMk cId="617526976" sldId="405"/>
            <ac:cxnSpMk id="18" creationId="{249EDD1B-F94D-B4E6-ACAA-566B9A26FDE3}"/>
          </ac:cxnSpMkLst>
        </pc:cxnChg>
      </pc:sldChg>
      <pc:sldChg chg="addSp delSp modSp mod">
        <pc:chgData name="Vicky Nagy" userId="cb13724f-aaf2-45f9-8f07-05ef6fc689d8" providerId="ADAL" clId="{22C4AE90-5AD7-4D79-931D-8CD03CAFA157}" dt="2023-10-10T04:22:27.321" v="2249" actId="14100"/>
        <pc:sldMkLst>
          <pc:docMk/>
          <pc:sldMk cId="1011420965" sldId="406"/>
        </pc:sldMkLst>
        <pc:spChg chg="mod">
          <ac:chgData name="Vicky Nagy" userId="cb13724f-aaf2-45f9-8f07-05ef6fc689d8" providerId="ADAL" clId="{22C4AE90-5AD7-4D79-931D-8CD03CAFA157}" dt="2023-10-10T04:20:07.477" v="2207" actId="26606"/>
          <ac:spMkLst>
            <pc:docMk/>
            <pc:sldMk cId="1011420965" sldId="406"/>
            <ac:spMk id="3" creationId="{89710D2E-79C4-4A97-8057-19F9ED4CF327}"/>
          </ac:spMkLst>
        </pc:spChg>
        <pc:spChg chg="mod">
          <ac:chgData name="Vicky Nagy" userId="cb13724f-aaf2-45f9-8f07-05ef6fc689d8" providerId="ADAL" clId="{22C4AE90-5AD7-4D79-931D-8CD03CAFA157}" dt="2023-10-10T04:22:27.321" v="2249" actId="14100"/>
          <ac:spMkLst>
            <pc:docMk/>
            <pc:sldMk cId="1011420965" sldId="406"/>
            <ac:spMk id="4" creationId="{73C53889-FB15-4FF3-B366-8E558BF73F8C}"/>
          </ac:spMkLst>
        </pc:spChg>
        <pc:spChg chg="mod">
          <ac:chgData name="Vicky Nagy" userId="cb13724f-aaf2-45f9-8f07-05ef6fc689d8" providerId="ADAL" clId="{22C4AE90-5AD7-4D79-931D-8CD03CAFA157}" dt="2023-10-10T04:20:07.477" v="2207" actId="26606"/>
          <ac:spMkLst>
            <pc:docMk/>
            <pc:sldMk cId="1011420965" sldId="406"/>
            <ac:spMk id="5" creationId="{B955CEB8-FC27-47B7-9D17-A48F1DD7409C}"/>
          </ac:spMkLst>
        </pc:spChg>
        <pc:spChg chg="del">
          <ac:chgData name="Vicky Nagy" userId="cb13724f-aaf2-45f9-8f07-05ef6fc689d8" providerId="ADAL" clId="{22C4AE90-5AD7-4D79-931D-8CD03CAFA157}" dt="2023-10-10T04:16:12.034" v="2158" actId="26606"/>
          <ac:spMkLst>
            <pc:docMk/>
            <pc:sldMk cId="1011420965" sldId="406"/>
            <ac:spMk id="21" creationId="{F837543A-6020-4505-A233-C9DB4BF74011}"/>
          </ac:spMkLst>
        </pc:spChg>
        <pc:spChg chg="del">
          <ac:chgData name="Vicky Nagy" userId="cb13724f-aaf2-45f9-8f07-05ef6fc689d8" providerId="ADAL" clId="{22C4AE90-5AD7-4D79-931D-8CD03CAFA157}" dt="2023-10-10T04:16:12.034" v="2158" actId="26606"/>
          <ac:spMkLst>
            <pc:docMk/>
            <pc:sldMk cId="1011420965" sldId="406"/>
            <ac:spMk id="22" creationId="{88853921-7BC9-4BDE-ACAB-133C683C82D6}"/>
          </ac:spMkLst>
        </pc:spChg>
        <pc:spChg chg="del">
          <ac:chgData name="Vicky Nagy" userId="cb13724f-aaf2-45f9-8f07-05ef6fc689d8" providerId="ADAL" clId="{22C4AE90-5AD7-4D79-931D-8CD03CAFA157}" dt="2023-10-10T04:16:12.034" v="2158" actId="26606"/>
          <ac:spMkLst>
            <pc:docMk/>
            <pc:sldMk cId="1011420965" sldId="406"/>
            <ac:spMk id="23" creationId="{35B16301-FB18-48BA-A6DD-C37CAF6F9A18}"/>
          </ac:spMkLst>
        </pc:spChg>
        <pc:spChg chg="del">
          <ac:chgData name="Vicky Nagy" userId="cb13724f-aaf2-45f9-8f07-05ef6fc689d8" providerId="ADAL" clId="{22C4AE90-5AD7-4D79-931D-8CD03CAFA157}" dt="2023-10-10T04:16:12.034" v="2158" actId="26606"/>
          <ac:spMkLst>
            <pc:docMk/>
            <pc:sldMk cId="1011420965" sldId="406"/>
            <ac:spMk id="24" creationId="{09192968-3AE7-4470-A61C-97294BB92731}"/>
          </ac:spMkLst>
        </pc:spChg>
        <pc:spChg chg="del">
          <ac:chgData name="Vicky Nagy" userId="cb13724f-aaf2-45f9-8f07-05ef6fc689d8" providerId="ADAL" clId="{22C4AE90-5AD7-4D79-931D-8CD03CAFA157}" dt="2023-10-10T04:16:12.034" v="2158" actId="26606"/>
          <ac:spMkLst>
            <pc:docMk/>
            <pc:sldMk cId="1011420965" sldId="406"/>
            <ac:spMk id="25" creationId="{C3C0D90E-074A-4F52-9B11-B52BEF4BCBE5}"/>
          </ac:spMkLst>
        </pc:spChg>
        <pc:spChg chg="del">
          <ac:chgData name="Vicky Nagy" userId="cb13724f-aaf2-45f9-8f07-05ef6fc689d8" providerId="ADAL" clId="{22C4AE90-5AD7-4D79-931D-8CD03CAFA157}" dt="2023-10-10T04:16:12.034" v="2158" actId="26606"/>
          <ac:spMkLst>
            <pc:docMk/>
            <pc:sldMk cId="1011420965" sldId="406"/>
            <ac:spMk id="26" creationId="{3AB72E55-43E4-4356-BFE8-E2102CB0B505}"/>
          </ac:spMkLst>
        </pc:spChg>
        <pc:spChg chg="del">
          <ac:chgData name="Vicky Nagy" userId="cb13724f-aaf2-45f9-8f07-05ef6fc689d8" providerId="ADAL" clId="{22C4AE90-5AD7-4D79-931D-8CD03CAFA157}" dt="2023-10-10T04:16:12.034" v="2158" actId="26606"/>
          <ac:spMkLst>
            <pc:docMk/>
            <pc:sldMk cId="1011420965" sldId="406"/>
            <ac:spMk id="27" creationId="{CABBD4C1-E6F8-46F6-8152-A8A97490BF4D}"/>
          </ac:spMkLst>
        </pc:spChg>
        <pc:spChg chg="del">
          <ac:chgData name="Vicky Nagy" userId="cb13724f-aaf2-45f9-8f07-05ef6fc689d8" providerId="ADAL" clId="{22C4AE90-5AD7-4D79-931D-8CD03CAFA157}" dt="2023-10-10T04:16:12.034" v="2158" actId="26606"/>
          <ac:spMkLst>
            <pc:docMk/>
            <pc:sldMk cId="1011420965" sldId="406"/>
            <ac:spMk id="28" creationId="{83BA5EF5-1FE9-4BF9-83BB-269BCDDF6156}"/>
          </ac:spMkLst>
        </pc:spChg>
        <pc:spChg chg="add">
          <ac:chgData name="Vicky Nagy" userId="cb13724f-aaf2-45f9-8f07-05ef6fc689d8" providerId="ADAL" clId="{22C4AE90-5AD7-4D79-931D-8CD03CAFA157}" dt="2023-10-10T04:20:07.477" v="2207" actId="26606"/>
          <ac:spMkLst>
            <pc:docMk/>
            <pc:sldMk cId="1011420965" sldId="406"/>
            <ac:spMk id="39" creationId="{F13C74B1-5B17-4795-BED0-7140497B445A}"/>
          </ac:spMkLst>
        </pc:spChg>
        <pc:spChg chg="add">
          <ac:chgData name="Vicky Nagy" userId="cb13724f-aaf2-45f9-8f07-05ef6fc689d8" providerId="ADAL" clId="{22C4AE90-5AD7-4D79-931D-8CD03CAFA157}" dt="2023-10-10T04:20:07.477" v="2207" actId="26606"/>
          <ac:spMkLst>
            <pc:docMk/>
            <pc:sldMk cId="1011420965" sldId="406"/>
            <ac:spMk id="41" creationId="{D4974D33-8DC5-464E-8C6D-BE58F0669C17}"/>
          </ac:spMkLst>
        </pc:spChg>
        <pc:picChg chg="add mod ord">
          <ac:chgData name="Vicky Nagy" userId="cb13724f-aaf2-45f9-8f07-05ef6fc689d8" providerId="ADAL" clId="{22C4AE90-5AD7-4D79-931D-8CD03CAFA157}" dt="2023-10-10T04:20:07.477" v="2207" actId="26606"/>
          <ac:picMkLst>
            <pc:docMk/>
            <pc:sldMk cId="1011420965" sldId="406"/>
            <ac:picMk id="30" creationId="{256651E5-1194-7978-60BE-DAAF908905F5}"/>
          </ac:picMkLst>
        </pc:picChg>
        <pc:cxnChg chg="del">
          <ac:chgData name="Vicky Nagy" userId="cb13724f-aaf2-45f9-8f07-05ef6fc689d8" providerId="ADAL" clId="{22C4AE90-5AD7-4D79-931D-8CD03CAFA157}" dt="2023-10-10T04:16:12.034" v="2158" actId="26606"/>
          <ac:cxnSpMkLst>
            <pc:docMk/>
            <pc:sldMk cId="1011420965" sldId="406"/>
            <ac:cxnSpMk id="20" creationId="{4B3BCACB-5880-460B-9606-8C433A9AF99D}"/>
          </ac:cxnSpMkLst>
        </pc:cxnChg>
        <pc:cxnChg chg="add del">
          <ac:chgData name="Vicky Nagy" userId="cb13724f-aaf2-45f9-8f07-05ef6fc689d8" providerId="ADAL" clId="{22C4AE90-5AD7-4D79-931D-8CD03CAFA157}" dt="2023-10-10T04:20:07.477" v="2207" actId="26606"/>
          <ac:cxnSpMkLst>
            <pc:docMk/>
            <pc:sldMk cId="1011420965" sldId="406"/>
            <ac:cxnSpMk id="34" creationId="{1503BFE4-729B-D9D0-C17B-501E6AF1127A}"/>
          </ac:cxnSpMkLst>
        </pc:cxnChg>
      </pc:sldChg>
      <pc:sldChg chg="addSp delSp modSp mod setBg">
        <pc:chgData name="Vicky Nagy" userId="cb13724f-aaf2-45f9-8f07-05ef6fc689d8" providerId="ADAL" clId="{22C4AE90-5AD7-4D79-931D-8CD03CAFA157}" dt="2023-10-10T04:24:26.424" v="2262" actId="5793"/>
        <pc:sldMkLst>
          <pc:docMk/>
          <pc:sldMk cId="3927568017" sldId="407"/>
        </pc:sldMkLst>
        <pc:spChg chg="del">
          <ac:chgData name="Vicky Nagy" userId="cb13724f-aaf2-45f9-8f07-05ef6fc689d8" providerId="ADAL" clId="{22C4AE90-5AD7-4D79-931D-8CD03CAFA157}" dt="2023-10-10T03:52:19.572" v="472" actId="26606"/>
          <ac:spMkLst>
            <pc:docMk/>
            <pc:sldMk cId="3927568017" sldId="407"/>
            <ac:spMk id="2" creationId="{8426912E-D739-55F1-59E9-1D8AFD92C4C3}"/>
          </ac:spMkLst>
        </pc:spChg>
        <pc:spChg chg="mod ord">
          <ac:chgData name="Vicky Nagy" userId="cb13724f-aaf2-45f9-8f07-05ef6fc689d8" providerId="ADAL" clId="{22C4AE90-5AD7-4D79-931D-8CD03CAFA157}" dt="2023-10-10T04:24:08.312" v="2255" actId="26606"/>
          <ac:spMkLst>
            <pc:docMk/>
            <pc:sldMk cId="3927568017" sldId="407"/>
            <ac:spMk id="3" creationId="{64FA429D-798E-26D4-37DD-9AFE2C61876A}"/>
          </ac:spMkLst>
        </pc:spChg>
        <pc:spChg chg="mod ord">
          <ac:chgData name="Vicky Nagy" userId="cb13724f-aaf2-45f9-8f07-05ef6fc689d8" providerId="ADAL" clId="{22C4AE90-5AD7-4D79-931D-8CD03CAFA157}" dt="2023-10-10T04:24:26.424" v="2262" actId="5793"/>
          <ac:spMkLst>
            <pc:docMk/>
            <pc:sldMk cId="3927568017" sldId="407"/>
            <ac:spMk id="4" creationId="{E9CF6640-4035-A8F7-D52B-D1B2955FAAA5}"/>
          </ac:spMkLst>
        </pc:spChg>
        <pc:spChg chg="mod">
          <ac:chgData name="Vicky Nagy" userId="cb13724f-aaf2-45f9-8f07-05ef6fc689d8" providerId="ADAL" clId="{22C4AE90-5AD7-4D79-931D-8CD03CAFA157}" dt="2023-10-10T04:24:08.312" v="2255" actId="26606"/>
          <ac:spMkLst>
            <pc:docMk/>
            <pc:sldMk cId="3927568017" sldId="407"/>
            <ac:spMk id="5" creationId="{84DC8CBF-5C1E-15BF-F0F9-EC01410838D8}"/>
          </ac:spMkLst>
        </pc:spChg>
        <pc:spChg chg="add del">
          <ac:chgData name="Vicky Nagy" userId="cb13724f-aaf2-45f9-8f07-05ef6fc689d8" providerId="ADAL" clId="{22C4AE90-5AD7-4D79-931D-8CD03CAFA157}" dt="2023-10-10T03:57:21.571" v="870" actId="26606"/>
          <ac:spMkLst>
            <pc:docMk/>
            <pc:sldMk cId="3927568017" sldId="407"/>
            <ac:spMk id="11" creationId="{C0763A76-9F1C-4FC5-82B7-DD475DA461B2}"/>
          </ac:spMkLst>
        </pc:spChg>
        <pc:spChg chg="add del">
          <ac:chgData name="Vicky Nagy" userId="cb13724f-aaf2-45f9-8f07-05ef6fc689d8" providerId="ADAL" clId="{22C4AE90-5AD7-4D79-931D-8CD03CAFA157}" dt="2023-10-10T03:57:21.571" v="870" actId="26606"/>
          <ac:spMkLst>
            <pc:docMk/>
            <pc:sldMk cId="3927568017" sldId="407"/>
            <ac:spMk id="13" creationId="{E81BF4F6-F2CF-4984-9D14-D6966D92F99F}"/>
          </ac:spMkLst>
        </pc:spChg>
        <pc:spChg chg="add del">
          <ac:chgData name="Vicky Nagy" userId="cb13724f-aaf2-45f9-8f07-05ef6fc689d8" providerId="ADAL" clId="{22C4AE90-5AD7-4D79-931D-8CD03CAFA157}" dt="2023-10-10T03:57:21.571" v="869" actId="26606"/>
          <ac:spMkLst>
            <pc:docMk/>
            <pc:sldMk cId="3927568017" sldId="407"/>
            <ac:spMk id="18" creationId="{F13C74B1-5B17-4795-BED0-7140497B445A}"/>
          </ac:spMkLst>
        </pc:spChg>
        <pc:spChg chg="add del">
          <ac:chgData name="Vicky Nagy" userId="cb13724f-aaf2-45f9-8f07-05ef6fc689d8" providerId="ADAL" clId="{22C4AE90-5AD7-4D79-931D-8CD03CAFA157}" dt="2023-10-10T03:57:21.571" v="869" actId="26606"/>
          <ac:spMkLst>
            <pc:docMk/>
            <pc:sldMk cId="3927568017" sldId="407"/>
            <ac:spMk id="20" creationId="{D4974D33-8DC5-464E-8C6D-BE58F0669C17}"/>
          </ac:spMkLst>
        </pc:spChg>
        <pc:spChg chg="add del">
          <ac:chgData name="Vicky Nagy" userId="cb13724f-aaf2-45f9-8f07-05ef6fc689d8" providerId="ADAL" clId="{22C4AE90-5AD7-4D79-931D-8CD03CAFA157}" dt="2023-10-10T04:24:08.312" v="2255" actId="26606"/>
          <ac:spMkLst>
            <pc:docMk/>
            <pc:sldMk cId="3927568017" sldId="407"/>
            <ac:spMk id="22" creationId="{79BB35BC-D5C2-4C8B-A22A-A71E6191913B}"/>
          </ac:spMkLst>
        </pc:spChg>
        <pc:spChg chg="add del">
          <ac:chgData name="Vicky Nagy" userId="cb13724f-aaf2-45f9-8f07-05ef6fc689d8" providerId="ADAL" clId="{22C4AE90-5AD7-4D79-931D-8CD03CAFA157}" dt="2023-10-10T04:24:01.335" v="2252" actId="26606"/>
          <ac:spMkLst>
            <pc:docMk/>
            <pc:sldMk cId="3927568017" sldId="407"/>
            <ac:spMk id="27" creationId="{C0763A76-9F1C-4FC5-82B7-DD475DA461B2}"/>
          </ac:spMkLst>
        </pc:spChg>
        <pc:spChg chg="add del">
          <ac:chgData name="Vicky Nagy" userId="cb13724f-aaf2-45f9-8f07-05ef6fc689d8" providerId="ADAL" clId="{22C4AE90-5AD7-4D79-931D-8CD03CAFA157}" dt="2023-10-10T04:24:01.335" v="2252" actId="26606"/>
          <ac:spMkLst>
            <pc:docMk/>
            <pc:sldMk cId="3927568017" sldId="407"/>
            <ac:spMk id="29" creationId="{E81BF4F6-F2CF-4984-9D14-D6966D92F99F}"/>
          </ac:spMkLst>
        </pc:spChg>
        <pc:spChg chg="add del">
          <ac:chgData name="Vicky Nagy" userId="cb13724f-aaf2-45f9-8f07-05ef6fc689d8" providerId="ADAL" clId="{22C4AE90-5AD7-4D79-931D-8CD03CAFA157}" dt="2023-10-10T04:24:08.297" v="2254" actId="26606"/>
          <ac:spMkLst>
            <pc:docMk/>
            <pc:sldMk cId="3927568017" sldId="407"/>
            <ac:spMk id="31" creationId="{B210AC1D-4063-4C6E-9528-FA9C4C0C18E6}"/>
          </ac:spMkLst>
        </pc:spChg>
        <pc:spChg chg="add del">
          <ac:chgData name="Vicky Nagy" userId="cb13724f-aaf2-45f9-8f07-05ef6fc689d8" providerId="ADAL" clId="{22C4AE90-5AD7-4D79-931D-8CD03CAFA157}" dt="2023-10-10T04:24:08.297" v="2254" actId="26606"/>
          <ac:spMkLst>
            <pc:docMk/>
            <pc:sldMk cId="3927568017" sldId="407"/>
            <ac:spMk id="32" creationId="{02F8C595-E68C-4306-AED8-DC7826A0A506}"/>
          </ac:spMkLst>
        </pc:spChg>
        <pc:spChg chg="add">
          <ac:chgData name="Vicky Nagy" userId="cb13724f-aaf2-45f9-8f07-05ef6fc689d8" providerId="ADAL" clId="{22C4AE90-5AD7-4D79-931D-8CD03CAFA157}" dt="2023-10-10T04:24:08.312" v="2255" actId="26606"/>
          <ac:spMkLst>
            <pc:docMk/>
            <pc:sldMk cId="3927568017" sldId="407"/>
            <ac:spMk id="34" creationId="{3ECBE1F1-D69B-4AFA-ABD5-8E41720EF6DE}"/>
          </ac:spMkLst>
        </pc:spChg>
        <pc:spChg chg="add">
          <ac:chgData name="Vicky Nagy" userId="cb13724f-aaf2-45f9-8f07-05ef6fc689d8" providerId="ADAL" clId="{22C4AE90-5AD7-4D79-931D-8CD03CAFA157}" dt="2023-10-10T04:24:08.312" v="2255" actId="26606"/>
          <ac:spMkLst>
            <pc:docMk/>
            <pc:sldMk cId="3927568017" sldId="407"/>
            <ac:spMk id="35" creationId="{603A6265-E10C-4B85-9C20-E75FCAF9CC63}"/>
          </ac:spMkLst>
        </pc:spChg>
        <pc:picChg chg="add mod ord">
          <ac:chgData name="Vicky Nagy" userId="cb13724f-aaf2-45f9-8f07-05ef6fc689d8" providerId="ADAL" clId="{22C4AE90-5AD7-4D79-931D-8CD03CAFA157}" dt="2023-10-10T04:24:08.312" v="2255" actId="26606"/>
          <ac:picMkLst>
            <pc:docMk/>
            <pc:sldMk cId="3927568017" sldId="407"/>
            <ac:picMk id="7" creationId="{7FE1C76F-B486-80C7-351E-9DDC7EE4E764}"/>
          </ac:picMkLst>
        </pc:picChg>
      </pc:sldChg>
      <pc:sldChg chg="addSp delSp modSp mod setBg">
        <pc:chgData name="Vicky Nagy" userId="cb13724f-aaf2-45f9-8f07-05ef6fc689d8" providerId="ADAL" clId="{22C4AE90-5AD7-4D79-931D-8CD03CAFA157}" dt="2023-10-10T04:10:04.693" v="1946" actId="5793"/>
        <pc:sldMkLst>
          <pc:docMk/>
          <pc:sldMk cId="2186029735" sldId="408"/>
        </pc:sldMkLst>
        <pc:spChg chg="mod">
          <ac:chgData name="Vicky Nagy" userId="cb13724f-aaf2-45f9-8f07-05ef6fc689d8" providerId="ADAL" clId="{22C4AE90-5AD7-4D79-931D-8CD03CAFA157}" dt="2023-10-10T04:08:44.968" v="1768" actId="26606"/>
          <ac:spMkLst>
            <pc:docMk/>
            <pc:sldMk cId="2186029735" sldId="408"/>
            <ac:spMk id="5" creationId="{12057A74-44EB-DDE1-197B-7889CA3B0342}"/>
          </ac:spMkLst>
        </pc:spChg>
        <pc:spChg chg="mod">
          <ac:chgData name="Vicky Nagy" userId="cb13724f-aaf2-45f9-8f07-05ef6fc689d8" providerId="ADAL" clId="{22C4AE90-5AD7-4D79-931D-8CD03CAFA157}" dt="2023-10-10T04:08:44.968" v="1768" actId="26606"/>
          <ac:spMkLst>
            <pc:docMk/>
            <pc:sldMk cId="2186029735" sldId="408"/>
            <ac:spMk id="6" creationId="{A547D223-6C71-B0E6-E11F-9D17AACB6DAA}"/>
          </ac:spMkLst>
        </pc:spChg>
        <pc:spChg chg="mod ord">
          <ac:chgData name="Vicky Nagy" userId="cb13724f-aaf2-45f9-8f07-05ef6fc689d8" providerId="ADAL" clId="{22C4AE90-5AD7-4D79-931D-8CD03CAFA157}" dt="2023-10-10T04:10:04.693" v="1946" actId="5793"/>
          <ac:spMkLst>
            <pc:docMk/>
            <pc:sldMk cId="2186029735" sldId="408"/>
            <ac:spMk id="7" creationId="{E99E2631-BB45-0FFD-A2BF-0F14FD3410C6}"/>
          </ac:spMkLst>
        </pc:spChg>
        <pc:spChg chg="add del">
          <ac:chgData name="Vicky Nagy" userId="cb13724f-aaf2-45f9-8f07-05ef6fc689d8" providerId="ADAL" clId="{22C4AE90-5AD7-4D79-931D-8CD03CAFA157}" dt="2023-10-10T04:06:26.681" v="1505" actId="26606"/>
          <ac:spMkLst>
            <pc:docMk/>
            <pc:sldMk cId="2186029735" sldId="408"/>
            <ac:spMk id="8" creationId="{5A752B4C-E621-E06F-3C95-05E7ABE34851}"/>
          </ac:spMkLst>
        </pc:spChg>
        <pc:spChg chg="add del">
          <ac:chgData name="Vicky Nagy" userId="cb13724f-aaf2-45f9-8f07-05ef6fc689d8" providerId="ADAL" clId="{22C4AE90-5AD7-4D79-931D-8CD03CAFA157}" dt="2023-10-10T04:06:21.803" v="1502" actId="26606"/>
          <ac:spMkLst>
            <pc:docMk/>
            <pc:sldMk cId="2186029735" sldId="408"/>
            <ac:spMk id="14" creationId="{9F7D5CDA-D291-4307-BF55-1381FED29634}"/>
          </ac:spMkLst>
        </pc:spChg>
        <pc:spChg chg="add del">
          <ac:chgData name="Vicky Nagy" userId="cb13724f-aaf2-45f9-8f07-05ef6fc689d8" providerId="ADAL" clId="{22C4AE90-5AD7-4D79-931D-8CD03CAFA157}" dt="2023-10-10T04:06:26.662" v="1504" actId="26606"/>
          <ac:spMkLst>
            <pc:docMk/>
            <pc:sldMk cId="2186029735" sldId="408"/>
            <ac:spMk id="16" creationId="{E81BF4F6-F2CF-4984-9D14-D6966D92F99F}"/>
          </ac:spMkLst>
        </pc:spChg>
        <pc:spChg chg="add del">
          <ac:chgData name="Vicky Nagy" userId="cb13724f-aaf2-45f9-8f07-05ef6fc689d8" providerId="ADAL" clId="{22C4AE90-5AD7-4D79-931D-8CD03CAFA157}" dt="2023-10-10T04:06:26.662" v="1504" actId="26606"/>
          <ac:spMkLst>
            <pc:docMk/>
            <pc:sldMk cId="2186029735" sldId="408"/>
            <ac:spMk id="17" creationId="{C0763A76-9F1C-4FC5-82B7-DD475DA461B2}"/>
          </ac:spMkLst>
        </pc:spChg>
        <pc:spChg chg="add del">
          <ac:chgData name="Vicky Nagy" userId="cb13724f-aaf2-45f9-8f07-05ef6fc689d8" providerId="ADAL" clId="{22C4AE90-5AD7-4D79-931D-8CD03CAFA157}" dt="2023-10-10T04:07:32.564" v="1643" actId="26606"/>
          <ac:spMkLst>
            <pc:docMk/>
            <pc:sldMk cId="2186029735" sldId="408"/>
            <ac:spMk id="20" creationId="{F13C74B1-5B17-4795-BED0-7140497B445A}"/>
          </ac:spMkLst>
        </pc:spChg>
        <pc:spChg chg="add del">
          <ac:chgData name="Vicky Nagy" userId="cb13724f-aaf2-45f9-8f07-05ef6fc689d8" providerId="ADAL" clId="{22C4AE90-5AD7-4D79-931D-8CD03CAFA157}" dt="2023-10-10T04:07:32.564" v="1643" actId="26606"/>
          <ac:spMkLst>
            <pc:docMk/>
            <pc:sldMk cId="2186029735" sldId="408"/>
            <ac:spMk id="21" creationId="{D4974D33-8DC5-464E-8C6D-BE58F0669C17}"/>
          </ac:spMkLst>
        </pc:spChg>
        <pc:spChg chg="add del">
          <ac:chgData name="Vicky Nagy" userId="cb13724f-aaf2-45f9-8f07-05ef6fc689d8" providerId="ADAL" clId="{22C4AE90-5AD7-4D79-931D-8CD03CAFA157}" dt="2023-10-10T04:08:44.968" v="1768" actId="26606"/>
          <ac:spMkLst>
            <pc:docMk/>
            <pc:sldMk cId="2186029735" sldId="408"/>
            <ac:spMk id="34" creationId="{C0763A76-9F1C-4FC5-82B7-DD475DA461B2}"/>
          </ac:spMkLst>
        </pc:spChg>
        <pc:spChg chg="add del">
          <ac:chgData name="Vicky Nagy" userId="cb13724f-aaf2-45f9-8f07-05ef6fc689d8" providerId="ADAL" clId="{22C4AE90-5AD7-4D79-931D-8CD03CAFA157}" dt="2023-10-10T04:08:44.968" v="1768" actId="26606"/>
          <ac:spMkLst>
            <pc:docMk/>
            <pc:sldMk cId="2186029735" sldId="408"/>
            <ac:spMk id="35" creationId="{E81BF4F6-F2CF-4984-9D14-D6966D92F99F}"/>
          </ac:spMkLst>
        </pc:spChg>
        <pc:grpChg chg="add del">
          <ac:chgData name="Vicky Nagy" userId="cb13724f-aaf2-45f9-8f07-05ef6fc689d8" providerId="ADAL" clId="{22C4AE90-5AD7-4D79-931D-8CD03CAFA157}" dt="2023-10-10T04:07:32.550" v="1642" actId="26606"/>
          <ac:grpSpMkLst>
            <pc:docMk/>
            <pc:sldMk cId="2186029735" sldId="408"/>
            <ac:grpSpMk id="27" creationId="{9B991AFC-21D0-28BD-C527-F66B1B56F841}"/>
          </ac:grpSpMkLst>
        </pc:grpChg>
        <pc:picChg chg="add del">
          <ac:chgData name="Vicky Nagy" userId="cb13724f-aaf2-45f9-8f07-05ef6fc689d8" providerId="ADAL" clId="{22C4AE90-5AD7-4D79-931D-8CD03CAFA157}" dt="2023-10-10T04:06:21.803" v="1502" actId="26606"/>
          <ac:picMkLst>
            <pc:docMk/>
            <pc:sldMk cId="2186029735" sldId="408"/>
            <ac:picMk id="10" creationId="{E58CEE48-E688-A827-AECE-BB9D149CFDDD}"/>
          </ac:picMkLst>
        </pc:picChg>
        <pc:picChg chg="add del">
          <ac:chgData name="Vicky Nagy" userId="cb13724f-aaf2-45f9-8f07-05ef6fc689d8" providerId="ADAL" clId="{22C4AE90-5AD7-4D79-931D-8CD03CAFA157}" dt="2023-10-10T04:06:26.662" v="1504" actId="26606"/>
          <ac:picMkLst>
            <pc:docMk/>
            <pc:sldMk cId="2186029735" sldId="408"/>
            <ac:picMk id="18" creationId="{A81FB9F6-6DC4-6B50-BA0A-CE14D6825D9B}"/>
          </ac:picMkLst>
        </pc:picChg>
        <pc:picChg chg="add mod">
          <ac:chgData name="Vicky Nagy" userId="cb13724f-aaf2-45f9-8f07-05ef6fc689d8" providerId="ADAL" clId="{22C4AE90-5AD7-4D79-931D-8CD03CAFA157}" dt="2023-10-10T04:08:44.968" v="1768" actId="26606"/>
          <ac:picMkLst>
            <pc:docMk/>
            <pc:sldMk cId="2186029735" sldId="408"/>
            <ac:picMk id="22" creationId="{4B9A2F5A-773B-4548-D84C-15C9122A6E1C}"/>
          </ac:picMkLst>
        </pc:picChg>
        <pc:cxnChg chg="add">
          <ac:chgData name="Vicky Nagy" userId="cb13724f-aaf2-45f9-8f07-05ef6fc689d8" providerId="ADAL" clId="{22C4AE90-5AD7-4D79-931D-8CD03CAFA157}" dt="2023-10-10T04:08:44.968" v="1768" actId="26606"/>
          <ac:cxnSpMkLst>
            <pc:docMk/>
            <pc:sldMk cId="2186029735" sldId="408"/>
            <ac:cxnSpMk id="40" creationId="{1503BFE4-729B-D9D0-C17B-501E6AF1127A}"/>
          </ac:cxnSpMkLst>
        </pc:cxnChg>
      </pc:sldChg>
      <pc:sldChg chg="modSp mod">
        <pc:chgData name="Vicky Nagy" userId="cb13724f-aaf2-45f9-8f07-05ef6fc689d8" providerId="ADAL" clId="{22C4AE90-5AD7-4D79-931D-8CD03CAFA157}" dt="2023-10-10T04:25:57.889" v="2357" actId="12"/>
        <pc:sldMkLst>
          <pc:docMk/>
          <pc:sldMk cId="1161951573" sldId="409"/>
        </pc:sldMkLst>
        <pc:spChg chg="mod">
          <ac:chgData name="Vicky Nagy" userId="cb13724f-aaf2-45f9-8f07-05ef6fc689d8" providerId="ADAL" clId="{22C4AE90-5AD7-4D79-931D-8CD03CAFA157}" dt="2023-10-10T04:25:57.889" v="2357" actId="12"/>
          <ac:spMkLst>
            <pc:docMk/>
            <pc:sldMk cId="1161951573" sldId="409"/>
            <ac:spMk id="4" creationId="{951CBB3C-B2D9-7EBD-9D73-6AC619239835}"/>
          </ac:spMkLst>
        </pc:spChg>
      </pc:sldChg>
    </pc:docChg>
  </pc:docChgLst>
  <pc:docChgLst>
    <pc:chgData name="Vicky Nagy" userId="cb13724f-aaf2-45f9-8f07-05ef6fc689d8" providerId="ADAL" clId="{49C1C744-F8A7-46A5-92C5-19B3AC8EC485}"/>
    <pc:docChg chg="undo custSel addSld delSld modSld sldOrd">
      <pc:chgData name="Vicky Nagy" userId="cb13724f-aaf2-45f9-8f07-05ef6fc689d8" providerId="ADAL" clId="{49C1C744-F8A7-46A5-92C5-19B3AC8EC485}" dt="2023-09-13T04:45:19.782" v="1761" actId="20577"/>
      <pc:docMkLst>
        <pc:docMk/>
      </pc:docMkLst>
      <pc:sldChg chg="modSp mod">
        <pc:chgData name="Vicky Nagy" userId="cb13724f-aaf2-45f9-8f07-05ef6fc689d8" providerId="ADAL" clId="{49C1C744-F8A7-46A5-92C5-19B3AC8EC485}" dt="2023-09-13T04:23:22.784" v="489" actId="20577"/>
        <pc:sldMkLst>
          <pc:docMk/>
          <pc:sldMk cId="3415515776" sldId="389"/>
        </pc:sldMkLst>
        <pc:spChg chg="mod">
          <ac:chgData name="Vicky Nagy" userId="cb13724f-aaf2-45f9-8f07-05ef6fc689d8" providerId="ADAL" clId="{49C1C744-F8A7-46A5-92C5-19B3AC8EC485}" dt="2023-09-13T04:20:51.071" v="143" actId="20577"/>
          <ac:spMkLst>
            <pc:docMk/>
            <pc:sldMk cId="3415515776" sldId="389"/>
            <ac:spMk id="6" creationId="{16C3DCB3-81AF-478B-B2A6-CB96ABE9E7E8}"/>
          </ac:spMkLst>
        </pc:spChg>
        <pc:spChg chg="mod">
          <ac:chgData name="Vicky Nagy" userId="cb13724f-aaf2-45f9-8f07-05ef6fc689d8" providerId="ADAL" clId="{49C1C744-F8A7-46A5-92C5-19B3AC8EC485}" dt="2023-09-13T04:23:22.784" v="489" actId="20577"/>
          <ac:spMkLst>
            <pc:docMk/>
            <pc:sldMk cId="3415515776" sldId="389"/>
            <ac:spMk id="93" creationId="{7A0D9FCD-2B23-4A2C-BEFB-9396B902B0B4}"/>
          </ac:spMkLst>
        </pc:spChg>
      </pc:sldChg>
      <pc:sldChg chg="del">
        <pc:chgData name="Vicky Nagy" userId="cb13724f-aaf2-45f9-8f07-05ef6fc689d8" providerId="ADAL" clId="{49C1C744-F8A7-46A5-92C5-19B3AC8EC485}" dt="2023-09-13T04:20:41.672" v="127" actId="2696"/>
        <pc:sldMkLst>
          <pc:docMk/>
          <pc:sldMk cId="2946388527" sldId="391"/>
        </pc:sldMkLst>
      </pc:sldChg>
      <pc:sldChg chg="modSp mod">
        <pc:chgData name="Vicky Nagy" userId="cb13724f-aaf2-45f9-8f07-05ef6fc689d8" providerId="ADAL" clId="{49C1C744-F8A7-46A5-92C5-19B3AC8EC485}" dt="2023-09-13T04:17:46.149" v="102" actId="20577"/>
        <pc:sldMkLst>
          <pc:docMk/>
          <pc:sldMk cId="2701111485" sldId="392"/>
        </pc:sldMkLst>
        <pc:spChg chg="mod">
          <ac:chgData name="Vicky Nagy" userId="cb13724f-aaf2-45f9-8f07-05ef6fc689d8" providerId="ADAL" clId="{49C1C744-F8A7-46A5-92C5-19B3AC8EC485}" dt="2023-09-13T04:17:40.425" v="81" actId="20577"/>
          <ac:spMkLst>
            <pc:docMk/>
            <pc:sldMk cId="2701111485" sldId="392"/>
            <ac:spMk id="2" creationId="{77B403DD-137B-4909-8AA2-EB813C24FD66}"/>
          </ac:spMkLst>
        </pc:spChg>
        <pc:spChg chg="mod">
          <ac:chgData name="Vicky Nagy" userId="cb13724f-aaf2-45f9-8f07-05ef6fc689d8" providerId="ADAL" clId="{49C1C744-F8A7-46A5-92C5-19B3AC8EC485}" dt="2023-09-13T04:17:46.149" v="102" actId="20577"/>
          <ac:spMkLst>
            <pc:docMk/>
            <pc:sldMk cId="2701111485" sldId="392"/>
            <ac:spMk id="3" creationId="{496D65A5-1305-4E8F-8AD6-E77EE21615A4}"/>
          </ac:spMkLst>
        </pc:spChg>
      </pc:sldChg>
      <pc:sldChg chg="modSp mod">
        <pc:chgData name="Vicky Nagy" userId="cb13724f-aaf2-45f9-8f07-05ef6fc689d8" providerId="ADAL" clId="{49C1C744-F8A7-46A5-92C5-19B3AC8EC485}" dt="2023-09-13T04:18:47.560" v="114" actId="5793"/>
        <pc:sldMkLst>
          <pc:docMk/>
          <pc:sldMk cId="493954317" sldId="393"/>
        </pc:sldMkLst>
        <pc:spChg chg="mod">
          <ac:chgData name="Vicky Nagy" userId="cb13724f-aaf2-45f9-8f07-05ef6fc689d8" providerId="ADAL" clId="{49C1C744-F8A7-46A5-92C5-19B3AC8EC485}" dt="2023-09-13T04:18:44.045" v="113" actId="20577"/>
          <ac:spMkLst>
            <pc:docMk/>
            <pc:sldMk cId="493954317" sldId="393"/>
            <ac:spMk id="6" creationId="{78CC6147-2B77-4CA0-B1BB-95DA047B78BA}"/>
          </ac:spMkLst>
        </pc:spChg>
        <pc:spChg chg="mod">
          <ac:chgData name="Vicky Nagy" userId="cb13724f-aaf2-45f9-8f07-05ef6fc689d8" providerId="ADAL" clId="{49C1C744-F8A7-46A5-92C5-19B3AC8EC485}" dt="2023-09-13T04:18:47.560" v="114" actId="5793"/>
          <ac:spMkLst>
            <pc:docMk/>
            <pc:sldMk cId="493954317" sldId="393"/>
            <ac:spMk id="7" creationId="{76A83C2A-8203-4FAE-B25E-E9A18342FDC5}"/>
          </ac:spMkLst>
        </pc:spChg>
      </pc:sldChg>
      <pc:sldChg chg="addSp delSp modSp del mod">
        <pc:chgData name="Vicky Nagy" userId="cb13724f-aaf2-45f9-8f07-05ef6fc689d8" providerId="ADAL" clId="{49C1C744-F8A7-46A5-92C5-19B3AC8EC485}" dt="2023-09-13T04:20:38.374" v="126" actId="2696"/>
        <pc:sldMkLst>
          <pc:docMk/>
          <pc:sldMk cId="2882450766" sldId="394"/>
        </pc:sldMkLst>
        <pc:spChg chg="add mod">
          <ac:chgData name="Vicky Nagy" userId="cb13724f-aaf2-45f9-8f07-05ef6fc689d8" providerId="ADAL" clId="{49C1C744-F8A7-46A5-92C5-19B3AC8EC485}" dt="2023-09-13T04:19:01.615" v="116" actId="478"/>
          <ac:spMkLst>
            <pc:docMk/>
            <pc:sldMk cId="2882450766" sldId="394"/>
            <ac:spMk id="4" creationId="{6B2B4F4F-C218-22DE-81C6-601291212D99}"/>
          </ac:spMkLst>
        </pc:spChg>
        <pc:spChg chg="add del mod">
          <ac:chgData name="Vicky Nagy" userId="cb13724f-aaf2-45f9-8f07-05ef6fc689d8" providerId="ADAL" clId="{49C1C744-F8A7-46A5-92C5-19B3AC8EC485}" dt="2023-09-13T04:20:32.752" v="125"/>
          <ac:spMkLst>
            <pc:docMk/>
            <pc:sldMk cId="2882450766" sldId="394"/>
            <ac:spMk id="6" creationId="{CBCB4C9F-B774-86BD-D887-ACD596903B54}"/>
          </ac:spMkLst>
        </pc:spChg>
        <pc:picChg chg="del mod">
          <ac:chgData name="Vicky Nagy" userId="cb13724f-aaf2-45f9-8f07-05ef6fc689d8" providerId="ADAL" clId="{49C1C744-F8A7-46A5-92C5-19B3AC8EC485}" dt="2023-09-13T04:19:01.615" v="116" actId="478"/>
          <ac:picMkLst>
            <pc:docMk/>
            <pc:sldMk cId="2882450766" sldId="394"/>
            <ac:picMk id="2" creationId="{3D02074C-531A-40C2-B20D-0B74A92366E5}"/>
          </ac:picMkLst>
        </pc:picChg>
      </pc:sldChg>
      <pc:sldChg chg="modSp mod">
        <pc:chgData name="Vicky Nagy" userId="cb13724f-aaf2-45f9-8f07-05ef6fc689d8" providerId="ADAL" clId="{49C1C744-F8A7-46A5-92C5-19B3AC8EC485}" dt="2023-09-13T04:27:28.490" v="729" actId="27636"/>
        <pc:sldMkLst>
          <pc:docMk/>
          <pc:sldMk cId="517238295" sldId="395"/>
        </pc:sldMkLst>
        <pc:spChg chg="mod">
          <ac:chgData name="Vicky Nagy" userId="cb13724f-aaf2-45f9-8f07-05ef6fc689d8" providerId="ADAL" clId="{49C1C744-F8A7-46A5-92C5-19B3AC8EC485}" dt="2023-09-13T04:24:30.076" v="502" actId="20577"/>
          <ac:spMkLst>
            <pc:docMk/>
            <pc:sldMk cId="517238295" sldId="395"/>
            <ac:spMk id="2" creationId="{0E7F1A3A-D025-43E6-B63D-4A3FD3BC4321}"/>
          </ac:spMkLst>
        </pc:spChg>
        <pc:spChg chg="mod">
          <ac:chgData name="Vicky Nagy" userId="cb13724f-aaf2-45f9-8f07-05ef6fc689d8" providerId="ADAL" clId="{49C1C744-F8A7-46A5-92C5-19B3AC8EC485}" dt="2023-09-13T04:27:28.490" v="729" actId="27636"/>
          <ac:spMkLst>
            <pc:docMk/>
            <pc:sldMk cId="517238295" sldId="395"/>
            <ac:spMk id="3" creationId="{56489228-1344-43D0-A602-857D0257547E}"/>
          </ac:spMkLst>
        </pc:spChg>
      </pc:sldChg>
      <pc:sldChg chg="addSp delSp modSp mod">
        <pc:chgData name="Vicky Nagy" userId="cb13724f-aaf2-45f9-8f07-05ef6fc689d8" providerId="ADAL" clId="{49C1C744-F8A7-46A5-92C5-19B3AC8EC485}" dt="2023-09-13T04:26:27.003" v="697"/>
        <pc:sldMkLst>
          <pc:docMk/>
          <pc:sldMk cId="1329174712" sldId="401"/>
        </pc:sldMkLst>
        <pc:spChg chg="add del mod">
          <ac:chgData name="Vicky Nagy" userId="cb13724f-aaf2-45f9-8f07-05ef6fc689d8" providerId="ADAL" clId="{49C1C744-F8A7-46A5-92C5-19B3AC8EC485}" dt="2023-09-13T04:26:27.003" v="697"/>
          <ac:spMkLst>
            <pc:docMk/>
            <pc:sldMk cId="1329174712" sldId="401"/>
            <ac:spMk id="2" creationId="{C0E059D0-3173-2459-416E-181DE20D50C1}"/>
          </ac:spMkLst>
        </pc:spChg>
        <pc:spChg chg="mod">
          <ac:chgData name="Vicky Nagy" userId="cb13724f-aaf2-45f9-8f07-05ef6fc689d8" providerId="ADAL" clId="{49C1C744-F8A7-46A5-92C5-19B3AC8EC485}" dt="2023-09-13T04:25:31.013" v="630" actId="20577"/>
          <ac:spMkLst>
            <pc:docMk/>
            <pc:sldMk cId="1329174712" sldId="401"/>
            <ac:spMk id="3" creationId="{362BF992-D566-4632-911C-C30689AE4C41}"/>
          </ac:spMkLst>
        </pc:spChg>
        <pc:graphicFrameChg chg="add modGraphic">
          <ac:chgData name="Vicky Nagy" userId="cb13724f-aaf2-45f9-8f07-05ef6fc689d8" providerId="ADAL" clId="{49C1C744-F8A7-46A5-92C5-19B3AC8EC485}" dt="2023-09-13T04:26:22.176" v="695" actId="20577"/>
          <ac:graphicFrameMkLst>
            <pc:docMk/>
            <pc:sldMk cId="1329174712" sldId="401"/>
            <ac:graphicFrameMk id="4" creationId="{4AC6A3B5-8AE4-6A05-9008-CA404DA929F3}"/>
          </ac:graphicFrameMkLst>
        </pc:graphicFrameChg>
        <pc:picChg chg="del">
          <ac:chgData name="Vicky Nagy" userId="cb13724f-aaf2-45f9-8f07-05ef6fc689d8" providerId="ADAL" clId="{49C1C744-F8A7-46A5-92C5-19B3AC8EC485}" dt="2023-09-13T04:25:44.147" v="631" actId="478"/>
          <ac:picMkLst>
            <pc:docMk/>
            <pc:sldMk cId="1329174712" sldId="401"/>
            <ac:picMk id="13" creationId="{9F5BCF4A-1513-4D0E-95A0-85810A21CE1E}"/>
          </ac:picMkLst>
        </pc:picChg>
      </pc:sldChg>
      <pc:sldChg chg="addSp delSp modSp mod">
        <pc:chgData name="Vicky Nagy" userId="cb13724f-aaf2-45f9-8f07-05ef6fc689d8" providerId="ADAL" clId="{49C1C744-F8A7-46A5-92C5-19B3AC8EC485}" dt="2023-09-13T04:36:24.633" v="871" actId="1076"/>
        <pc:sldMkLst>
          <pc:docMk/>
          <pc:sldMk cId="1413150320" sldId="402"/>
        </pc:sldMkLst>
        <pc:spChg chg="mod">
          <ac:chgData name="Vicky Nagy" userId="cb13724f-aaf2-45f9-8f07-05ef6fc689d8" providerId="ADAL" clId="{49C1C744-F8A7-46A5-92C5-19B3AC8EC485}" dt="2023-09-13T04:35:56.862" v="863" actId="1076"/>
          <ac:spMkLst>
            <pc:docMk/>
            <pc:sldMk cId="1413150320" sldId="402"/>
            <ac:spMk id="6" creationId="{FC9B8F07-5C99-48F9-9F71-51901DCBF099}"/>
          </ac:spMkLst>
        </pc:spChg>
        <pc:spChg chg="mod">
          <ac:chgData name="Vicky Nagy" userId="cb13724f-aaf2-45f9-8f07-05ef6fc689d8" providerId="ADAL" clId="{49C1C744-F8A7-46A5-92C5-19B3AC8EC485}" dt="2023-09-13T04:36:01.659" v="864" actId="1076"/>
          <ac:spMkLst>
            <pc:docMk/>
            <pc:sldMk cId="1413150320" sldId="402"/>
            <ac:spMk id="7" creationId="{7AD62193-3C2B-4670-9314-92AA63769ED5}"/>
          </ac:spMkLst>
        </pc:spChg>
        <pc:picChg chg="add mod">
          <ac:chgData name="Vicky Nagy" userId="cb13724f-aaf2-45f9-8f07-05ef6fc689d8" providerId="ADAL" clId="{49C1C744-F8A7-46A5-92C5-19B3AC8EC485}" dt="2023-09-13T04:36:24.633" v="871" actId="1076"/>
          <ac:picMkLst>
            <pc:docMk/>
            <pc:sldMk cId="1413150320" sldId="402"/>
            <ac:picMk id="2" creationId="{AF7C4354-5861-D632-5369-A5A90BDEEE22}"/>
          </ac:picMkLst>
        </pc:picChg>
        <pc:picChg chg="del mod">
          <ac:chgData name="Vicky Nagy" userId="cb13724f-aaf2-45f9-8f07-05ef6fc689d8" providerId="ADAL" clId="{49C1C744-F8A7-46A5-92C5-19B3AC8EC485}" dt="2023-09-13T04:26:31.072" v="699" actId="478"/>
          <ac:picMkLst>
            <pc:docMk/>
            <pc:sldMk cId="1413150320" sldId="402"/>
            <ac:picMk id="9" creationId="{42123693-3E1B-4C63-A2A9-2AD83BD7227E}"/>
          </ac:picMkLst>
        </pc:picChg>
      </pc:sldChg>
      <pc:sldChg chg="addSp delSp modSp mod ord">
        <pc:chgData name="Vicky Nagy" userId="cb13724f-aaf2-45f9-8f07-05ef6fc689d8" providerId="ADAL" clId="{49C1C744-F8A7-46A5-92C5-19B3AC8EC485}" dt="2023-09-13T04:35:40.353" v="862"/>
        <pc:sldMkLst>
          <pc:docMk/>
          <pc:sldMk cId="3356943544" sldId="403"/>
        </pc:sldMkLst>
        <pc:spChg chg="mod">
          <ac:chgData name="Vicky Nagy" userId="cb13724f-aaf2-45f9-8f07-05ef6fc689d8" providerId="ADAL" clId="{49C1C744-F8A7-46A5-92C5-19B3AC8EC485}" dt="2023-09-13T04:33:11.894" v="832" actId="6549"/>
          <ac:spMkLst>
            <pc:docMk/>
            <pc:sldMk cId="3356943544" sldId="403"/>
            <ac:spMk id="6" creationId="{8E1B268E-6D16-4AA8-A7B4-4CA5A5AD00B9}"/>
          </ac:spMkLst>
        </pc:spChg>
        <pc:spChg chg="del mod">
          <ac:chgData name="Vicky Nagy" userId="cb13724f-aaf2-45f9-8f07-05ef6fc689d8" providerId="ADAL" clId="{49C1C744-F8A7-46A5-92C5-19B3AC8EC485}" dt="2023-09-13T04:30:14.763" v="765" actId="3680"/>
          <ac:spMkLst>
            <pc:docMk/>
            <pc:sldMk cId="3356943544" sldId="403"/>
            <ac:spMk id="7" creationId="{AD935C36-49CB-4C94-B09C-ABCEE4D93E08}"/>
          </ac:spMkLst>
        </pc:spChg>
        <pc:graphicFrameChg chg="add mod ord modGraphic">
          <ac:chgData name="Vicky Nagy" userId="cb13724f-aaf2-45f9-8f07-05ef6fc689d8" providerId="ADAL" clId="{49C1C744-F8A7-46A5-92C5-19B3AC8EC485}" dt="2023-09-13T04:35:40.353" v="862"/>
          <ac:graphicFrameMkLst>
            <pc:docMk/>
            <pc:sldMk cId="3356943544" sldId="403"/>
            <ac:graphicFrameMk id="2" creationId="{E753F3D5-B7A7-0F86-CA90-2D2606393C07}"/>
          </ac:graphicFrameMkLst>
        </pc:graphicFrameChg>
      </pc:sldChg>
      <pc:sldChg chg="modSp mod">
        <pc:chgData name="Vicky Nagy" userId="cb13724f-aaf2-45f9-8f07-05ef6fc689d8" providerId="ADAL" clId="{49C1C744-F8A7-46A5-92C5-19B3AC8EC485}" dt="2023-09-13T04:36:51.862" v="873"/>
        <pc:sldMkLst>
          <pc:docMk/>
          <pc:sldMk cId="4270478049" sldId="404"/>
        </pc:sldMkLst>
        <pc:spChg chg="mod">
          <ac:chgData name="Vicky Nagy" userId="cb13724f-aaf2-45f9-8f07-05ef6fc689d8" providerId="ADAL" clId="{49C1C744-F8A7-46A5-92C5-19B3AC8EC485}" dt="2023-09-13T04:36:31.004" v="872" actId="20577"/>
          <ac:spMkLst>
            <pc:docMk/>
            <pc:sldMk cId="4270478049" sldId="404"/>
            <ac:spMk id="6" creationId="{8E1B268E-6D16-4AA8-A7B4-4CA5A5AD00B9}"/>
          </ac:spMkLst>
        </pc:spChg>
        <pc:spChg chg="mod">
          <ac:chgData name="Vicky Nagy" userId="cb13724f-aaf2-45f9-8f07-05ef6fc689d8" providerId="ADAL" clId="{49C1C744-F8A7-46A5-92C5-19B3AC8EC485}" dt="2023-09-13T04:36:51.862" v="873"/>
          <ac:spMkLst>
            <pc:docMk/>
            <pc:sldMk cId="4270478049" sldId="404"/>
            <ac:spMk id="7" creationId="{AD935C36-49CB-4C94-B09C-ABCEE4D93E08}"/>
          </ac:spMkLst>
        </pc:spChg>
      </pc:sldChg>
      <pc:sldChg chg="modSp mod">
        <pc:chgData name="Vicky Nagy" userId="cb13724f-aaf2-45f9-8f07-05ef6fc689d8" providerId="ADAL" clId="{49C1C744-F8A7-46A5-92C5-19B3AC8EC485}" dt="2023-09-13T04:37:17.573" v="876" actId="27636"/>
        <pc:sldMkLst>
          <pc:docMk/>
          <pc:sldMk cId="617526976" sldId="405"/>
        </pc:sldMkLst>
        <pc:spChg chg="mod">
          <ac:chgData name="Vicky Nagy" userId="cb13724f-aaf2-45f9-8f07-05ef6fc689d8" providerId="ADAL" clId="{49C1C744-F8A7-46A5-92C5-19B3AC8EC485}" dt="2023-09-13T04:37:13.619" v="874" actId="20577"/>
          <ac:spMkLst>
            <pc:docMk/>
            <pc:sldMk cId="617526976" sldId="405"/>
            <ac:spMk id="6" creationId="{8E1B268E-6D16-4AA8-A7B4-4CA5A5AD00B9}"/>
          </ac:spMkLst>
        </pc:spChg>
        <pc:spChg chg="mod">
          <ac:chgData name="Vicky Nagy" userId="cb13724f-aaf2-45f9-8f07-05ef6fc689d8" providerId="ADAL" clId="{49C1C744-F8A7-46A5-92C5-19B3AC8EC485}" dt="2023-09-13T04:37:17.573" v="876" actId="27636"/>
          <ac:spMkLst>
            <pc:docMk/>
            <pc:sldMk cId="617526976" sldId="405"/>
            <ac:spMk id="7" creationId="{AD935C36-49CB-4C94-B09C-ABCEE4D93E08}"/>
          </ac:spMkLst>
        </pc:spChg>
      </pc:sldChg>
      <pc:sldChg chg="modSp mod">
        <pc:chgData name="Vicky Nagy" userId="cb13724f-aaf2-45f9-8f07-05ef6fc689d8" providerId="ADAL" clId="{49C1C744-F8A7-46A5-92C5-19B3AC8EC485}" dt="2023-09-13T04:39:45.584" v="1188" actId="20577"/>
        <pc:sldMkLst>
          <pc:docMk/>
          <pc:sldMk cId="1011420965" sldId="406"/>
        </pc:sldMkLst>
        <pc:spChg chg="mod">
          <ac:chgData name="Vicky Nagy" userId="cb13724f-aaf2-45f9-8f07-05ef6fc689d8" providerId="ADAL" clId="{49C1C744-F8A7-46A5-92C5-19B3AC8EC485}" dt="2023-09-13T04:38:57.763" v="988" actId="20577"/>
          <ac:spMkLst>
            <pc:docMk/>
            <pc:sldMk cId="1011420965" sldId="406"/>
            <ac:spMk id="3" creationId="{89710D2E-79C4-4A97-8057-19F9ED4CF327}"/>
          </ac:spMkLst>
        </pc:spChg>
        <pc:spChg chg="mod">
          <ac:chgData name="Vicky Nagy" userId="cb13724f-aaf2-45f9-8f07-05ef6fc689d8" providerId="ADAL" clId="{49C1C744-F8A7-46A5-92C5-19B3AC8EC485}" dt="2023-09-13T04:39:45.584" v="1188" actId="20577"/>
          <ac:spMkLst>
            <pc:docMk/>
            <pc:sldMk cId="1011420965" sldId="406"/>
            <ac:spMk id="4" creationId="{73C53889-FB15-4FF3-B366-8E558BF73F8C}"/>
          </ac:spMkLst>
        </pc:spChg>
      </pc:sldChg>
      <pc:sldChg chg="modSp new mod">
        <pc:chgData name="Vicky Nagy" userId="cb13724f-aaf2-45f9-8f07-05ef6fc689d8" providerId="ADAL" clId="{49C1C744-F8A7-46A5-92C5-19B3AC8EC485}" dt="2023-09-13T04:27:31.497" v="730"/>
        <pc:sldMkLst>
          <pc:docMk/>
          <pc:sldMk cId="3927568017" sldId="407"/>
        </pc:sldMkLst>
        <pc:spChg chg="mod">
          <ac:chgData name="Vicky Nagy" userId="cb13724f-aaf2-45f9-8f07-05ef6fc689d8" providerId="ADAL" clId="{49C1C744-F8A7-46A5-92C5-19B3AC8EC485}" dt="2023-09-13T04:27:22.949" v="727" actId="20577"/>
          <ac:spMkLst>
            <pc:docMk/>
            <pc:sldMk cId="3927568017" sldId="407"/>
            <ac:spMk id="3" creationId="{64FA429D-798E-26D4-37DD-9AFE2C61876A}"/>
          </ac:spMkLst>
        </pc:spChg>
        <pc:spChg chg="mod">
          <ac:chgData name="Vicky Nagy" userId="cb13724f-aaf2-45f9-8f07-05ef6fc689d8" providerId="ADAL" clId="{49C1C744-F8A7-46A5-92C5-19B3AC8EC485}" dt="2023-09-13T04:27:31.497" v="730"/>
          <ac:spMkLst>
            <pc:docMk/>
            <pc:sldMk cId="3927568017" sldId="407"/>
            <ac:spMk id="4" creationId="{E9CF6640-4035-A8F7-D52B-D1B2955FAAA5}"/>
          </ac:spMkLst>
        </pc:spChg>
      </pc:sldChg>
      <pc:sldChg chg="addSp delSp modSp new mod modClrScheme chgLayout">
        <pc:chgData name="Vicky Nagy" userId="cb13724f-aaf2-45f9-8f07-05ef6fc689d8" providerId="ADAL" clId="{49C1C744-F8A7-46A5-92C5-19B3AC8EC485}" dt="2023-09-13T04:38:43.415" v="976" actId="20577"/>
        <pc:sldMkLst>
          <pc:docMk/>
          <pc:sldMk cId="2186029735" sldId="408"/>
        </pc:sldMkLst>
        <pc:spChg chg="del mod ord">
          <ac:chgData name="Vicky Nagy" userId="cb13724f-aaf2-45f9-8f07-05ef6fc689d8" providerId="ADAL" clId="{49C1C744-F8A7-46A5-92C5-19B3AC8EC485}" dt="2023-09-13T04:38:10.373" v="878" actId="700"/>
          <ac:spMkLst>
            <pc:docMk/>
            <pc:sldMk cId="2186029735" sldId="408"/>
            <ac:spMk id="2" creationId="{415921F1-3059-B310-7817-ABE8EE0BC100}"/>
          </ac:spMkLst>
        </pc:spChg>
        <pc:spChg chg="del mod ord">
          <ac:chgData name="Vicky Nagy" userId="cb13724f-aaf2-45f9-8f07-05ef6fc689d8" providerId="ADAL" clId="{49C1C744-F8A7-46A5-92C5-19B3AC8EC485}" dt="2023-09-13T04:38:10.373" v="878" actId="700"/>
          <ac:spMkLst>
            <pc:docMk/>
            <pc:sldMk cId="2186029735" sldId="408"/>
            <ac:spMk id="3" creationId="{082181D3-9E96-2A90-8A57-AFF7947CF353}"/>
          </ac:spMkLst>
        </pc:spChg>
        <pc:spChg chg="del mod ord">
          <ac:chgData name="Vicky Nagy" userId="cb13724f-aaf2-45f9-8f07-05ef6fc689d8" providerId="ADAL" clId="{49C1C744-F8A7-46A5-92C5-19B3AC8EC485}" dt="2023-09-13T04:38:10.373" v="878" actId="700"/>
          <ac:spMkLst>
            <pc:docMk/>
            <pc:sldMk cId="2186029735" sldId="408"/>
            <ac:spMk id="4" creationId="{ADCE6E3C-CD03-6D54-9519-9CC55B5CE736}"/>
          </ac:spMkLst>
        </pc:spChg>
        <pc:spChg chg="mod ord">
          <ac:chgData name="Vicky Nagy" userId="cb13724f-aaf2-45f9-8f07-05ef6fc689d8" providerId="ADAL" clId="{49C1C744-F8A7-46A5-92C5-19B3AC8EC485}" dt="2023-09-13T04:38:10.373" v="878" actId="700"/>
          <ac:spMkLst>
            <pc:docMk/>
            <pc:sldMk cId="2186029735" sldId="408"/>
            <ac:spMk id="5" creationId="{12057A74-44EB-DDE1-197B-7889CA3B0342}"/>
          </ac:spMkLst>
        </pc:spChg>
        <pc:spChg chg="add mod ord">
          <ac:chgData name="Vicky Nagy" userId="cb13724f-aaf2-45f9-8f07-05ef6fc689d8" providerId="ADAL" clId="{49C1C744-F8A7-46A5-92C5-19B3AC8EC485}" dt="2023-09-13T04:38:17.173" v="888" actId="20577"/>
          <ac:spMkLst>
            <pc:docMk/>
            <pc:sldMk cId="2186029735" sldId="408"/>
            <ac:spMk id="6" creationId="{A547D223-6C71-B0E6-E11F-9D17AACB6DAA}"/>
          </ac:spMkLst>
        </pc:spChg>
        <pc:spChg chg="add mod ord">
          <ac:chgData name="Vicky Nagy" userId="cb13724f-aaf2-45f9-8f07-05ef6fc689d8" providerId="ADAL" clId="{49C1C744-F8A7-46A5-92C5-19B3AC8EC485}" dt="2023-09-13T04:38:43.415" v="976" actId="20577"/>
          <ac:spMkLst>
            <pc:docMk/>
            <pc:sldMk cId="2186029735" sldId="408"/>
            <ac:spMk id="7" creationId="{E99E2631-BB45-0FFD-A2BF-0F14FD3410C6}"/>
          </ac:spMkLst>
        </pc:spChg>
        <pc:spChg chg="add mod ord">
          <ac:chgData name="Vicky Nagy" userId="cb13724f-aaf2-45f9-8f07-05ef6fc689d8" providerId="ADAL" clId="{49C1C744-F8A7-46A5-92C5-19B3AC8EC485}" dt="2023-09-13T04:38:10.373" v="878" actId="700"/>
          <ac:spMkLst>
            <pc:docMk/>
            <pc:sldMk cId="2186029735" sldId="408"/>
            <ac:spMk id="8" creationId="{5A752B4C-E621-E06F-3C95-05E7ABE34851}"/>
          </ac:spMkLst>
        </pc:spChg>
      </pc:sldChg>
      <pc:sldChg chg="addSp delSp modSp new mod setBg">
        <pc:chgData name="Vicky Nagy" userId="cb13724f-aaf2-45f9-8f07-05ef6fc689d8" providerId="ADAL" clId="{49C1C744-F8A7-46A5-92C5-19B3AC8EC485}" dt="2023-09-13T04:45:19.782" v="1761" actId="20577"/>
        <pc:sldMkLst>
          <pc:docMk/>
          <pc:sldMk cId="1161951573" sldId="409"/>
        </pc:sldMkLst>
        <pc:spChg chg="del">
          <ac:chgData name="Vicky Nagy" userId="cb13724f-aaf2-45f9-8f07-05ef6fc689d8" providerId="ADAL" clId="{49C1C744-F8A7-46A5-92C5-19B3AC8EC485}" dt="2023-09-13T04:45:13.117" v="1759" actId="26606"/>
          <ac:spMkLst>
            <pc:docMk/>
            <pc:sldMk cId="1161951573" sldId="409"/>
            <ac:spMk id="2" creationId="{D48263FD-9288-CD55-332F-559A4F5237C0}"/>
          </ac:spMkLst>
        </pc:spChg>
        <pc:spChg chg="mod">
          <ac:chgData name="Vicky Nagy" userId="cb13724f-aaf2-45f9-8f07-05ef6fc689d8" providerId="ADAL" clId="{49C1C744-F8A7-46A5-92C5-19B3AC8EC485}" dt="2023-09-13T04:45:13.117" v="1759" actId="26606"/>
          <ac:spMkLst>
            <pc:docMk/>
            <pc:sldMk cId="1161951573" sldId="409"/>
            <ac:spMk id="3" creationId="{CE435921-B076-0466-DF5D-EC3EC9D3F8EB}"/>
          </ac:spMkLst>
        </pc:spChg>
        <pc:spChg chg="mod">
          <ac:chgData name="Vicky Nagy" userId="cb13724f-aaf2-45f9-8f07-05ef6fc689d8" providerId="ADAL" clId="{49C1C744-F8A7-46A5-92C5-19B3AC8EC485}" dt="2023-09-13T04:45:19.782" v="1761" actId="20577"/>
          <ac:spMkLst>
            <pc:docMk/>
            <pc:sldMk cId="1161951573" sldId="409"/>
            <ac:spMk id="4" creationId="{951CBB3C-B2D9-7EBD-9D73-6AC619239835}"/>
          </ac:spMkLst>
        </pc:spChg>
        <pc:spChg chg="mod">
          <ac:chgData name="Vicky Nagy" userId="cb13724f-aaf2-45f9-8f07-05ef6fc689d8" providerId="ADAL" clId="{49C1C744-F8A7-46A5-92C5-19B3AC8EC485}" dt="2023-09-13T04:45:13.117" v="1759" actId="26606"/>
          <ac:spMkLst>
            <pc:docMk/>
            <pc:sldMk cId="1161951573" sldId="409"/>
            <ac:spMk id="5" creationId="{92C9B057-D776-FA9F-E005-33F49B227482}"/>
          </ac:spMkLst>
        </pc:spChg>
        <pc:spChg chg="add">
          <ac:chgData name="Vicky Nagy" userId="cb13724f-aaf2-45f9-8f07-05ef6fc689d8" providerId="ADAL" clId="{49C1C744-F8A7-46A5-92C5-19B3AC8EC485}" dt="2023-09-13T04:45:13.117" v="1759" actId="26606"/>
          <ac:spMkLst>
            <pc:docMk/>
            <pc:sldMk cId="1161951573" sldId="409"/>
            <ac:spMk id="11" creationId="{2C61293E-6EBE-43EF-A52C-9BEBFD7679D4}"/>
          </ac:spMkLst>
        </pc:spChg>
        <pc:spChg chg="add">
          <ac:chgData name="Vicky Nagy" userId="cb13724f-aaf2-45f9-8f07-05ef6fc689d8" providerId="ADAL" clId="{49C1C744-F8A7-46A5-92C5-19B3AC8EC485}" dt="2023-09-13T04:45:13.117" v="1759" actId="26606"/>
          <ac:spMkLst>
            <pc:docMk/>
            <pc:sldMk cId="1161951573" sldId="409"/>
            <ac:spMk id="13" creationId="{21540236-BFD5-4A9D-8840-4703E7F76825}"/>
          </ac:spMkLst>
        </pc:spChg>
        <pc:picChg chg="add">
          <ac:chgData name="Vicky Nagy" userId="cb13724f-aaf2-45f9-8f07-05ef6fc689d8" providerId="ADAL" clId="{49C1C744-F8A7-46A5-92C5-19B3AC8EC485}" dt="2023-09-13T04:45:13.117" v="1759" actId="26606"/>
          <ac:picMkLst>
            <pc:docMk/>
            <pc:sldMk cId="1161951573" sldId="409"/>
            <ac:picMk id="7" creationId="{B1370647-10A0-C5DC-7CAB-88957A187995}"/>
          </ac:picMkLst>
        </pc:picChg>
      </pc:sldChg>
    </pc:docChg>
  </pc:docChgLst>
  <pc:docChgLst>
    <pc:chgData name="Vicky Nagy" userId="cb13724f-aaf2-45f9-8f07-05ef6fc689d8" providerId="ADAL" clId="{61E12183-234E-4C3F-BA02-B2C3096AB5BB}"/>
    <pc:docChg chg="undo custSel modSld sldOrd">
      <pc:chgData name="Vicky Nagy" userId="cb13724f-aaf2-45f9-8f07-05ef6fc689d8" providerId="ADAL" clId="{61E12183-234E-4C3F-BA02-B2C3096AB5BB}" dt="2023-10-13T00:17:31.951" v="31" actId="14100"/>
      <pc:docMkLst>
        <pc:docMk/>
      </pc:docMkLst>
      <pc:sldChg chg="modSp mod">
        <pc:chgData name="Vicky Nagy" userId="cb13724f-aaf2-45f9-8f07-05ef6fc689d8" providerId="ADAL" clId="{61E12183-234E-4C3F-BA02-B2C3096AB5BB}" dt="2023-10-13T00:17:31.951" v="31" actId="14100"/>
        <pc:sldMkLst>
          <pc:docMk/>
          <pc:sldMk cId="2701111485" sldId="392"/>
        </pc:sldMkLst>
        <pc:spChg chg="mod">
          <ac:chgData name="Vicky Nagy" userId="cb13724f-aaf2-45f9-8f07-05ef6fc689d8" providerId="ADAL" clId="{61E12183-234E-4C3F-BA02-B2C3096AB5BB}" dt="2023-10-13T00:17:31.951" v="31" actId="14100"/>
          <ac:spMkLst>
            <pc:docMk/>
            <pc:sldMk cId="2701111485" sldId="392"/>
            <ac:spMk id="3" creationId="{496D65A5-1305-4E8F-8AD6-E77EE21615A4}"/>
          </ac:spMkLst>
        </pc:spChg>
      </pc:sldChg>
      <pc:sldChg chg="addSp delSp modSp mod ord setBg">
        <pc:chgData name="Vicky Nagy" userId="cb13724f-aaf2-45f9-8f07-05ef6fc689d8" providerId="ADAL" clId="{61E12183-234E-4C3F-BA02-B2C3096AB5BB}" dt="2023-10-12T06:58:25.692" v="8" actId="26606"/>
        <pc:sldMkLst>
          <pc:docMk/>
          <pc:sldMk cId="694305694" sldId="410"/>
        </pc:sldMkLst>
        <pc:spChg chg="mod">
          <ac:chgData name="Vicky Nagy" userId="cb13724f-aaf2-45f9-8f07-05ef6fc689d8" providerId="ADAL" clId="{61E12183-234E-4C3F-BA02-B2C3096AB5BB}" dt="2023-10-12T06:58:25.692" v="8" actId="26606"/>
          <ac:spMkLst>
            <pc:docMk/>
            <pc:sldMk cId="694305694" sldId="410"/>
            <ac:spMk id="3" creationId="{00000000-0000-0000-0000-000000000000}"/>
          </ac:spMkLst>
        </pc:spChg>
        <pc:spChg chg="mod ord">
          <ac:chgData name="Vicky Nagy" userId="cb13724f-aaf2-45f9-8f07-05ef6fc689d8" providerId="ADAL" clId="{61E12183-234E-4C3F-BA02-B2C3096AB5BB}" dt="2023-10-12T06:58:25.692" v="8" actId="26606"/>
          <ac:spMkLst>
            <pc:docMk/>
            <pc:sldMk cId="694305694" sldId="410"/>
            <ac:spMk id="4" creationId="{00000000-0000-0000-0000-000000000000}"/>
          </ac:spMkLst>
        </pc:spChg>
        <pc:spChg chg="mod">
          <ac:chgData name="Vicky Nagy" userId="cb13724f-aaf2-45f9-8f07-05ef6fc689d8" providerId="ADAL" clId="{61E12183-234E-4C3F-BA02-B2C3096AB5BB}" dt="2023-10-12T06:58:25.692" v="8" actId="26606"/>
          <ac:spMkLst>
            <pc:docMk/>
            <pc:sldMk cId="694305694" sldId="410"/>
            <ac:spMk id="5" creationId="{00000000-0000-0000-0000-000000000000}"/>
          </ac:spMkLst>
        </pc:spChg>
        <pc:spChg chg="add">
          <ac:chgData name="Vicky Nagy" userId="cb13724f-aaf2-45f9-8f07-05ef6fc689d8" providerId="ADAL" clId="{61E12183-234E-4C3F-BA02-B2C3096AB5BB}" dt="2023-10-12T06:58:25.692" v="8" actId="26606"/>
          <ac:spMkLst>
            <pc:docMk/>
            <pc:sldMk cId="694305694" sldId="410"/>
            <ac:spMk id="10" creationId="{201CC55D-ED54-4C5C-95E6-10947BD1103B}"/>
          </ac:spMkLst>
        </pc:spChg>
        <pc:spChg chg="add del">
          <ac:chgData name="Vicky Nagy" userId="cb13724f-aaf2-45f9-8f07-05ef6fc689d8" providerId="ADAL" clId="{61E12183-234E-4C3F-BA02-B2C3096AB5BB}" dt="2023-10-12T06:58:21.458" v="3" actId="26606"/>
          <ac:spMkLst>
            <pc:docMk/>
            <pc:sldMk cId="694305694" sldId="410"/>
            <ac:spMk id="13" creationId="{B210AC1D-4063-4C6E-9528-FA9C4C0C18E6}"/>
          </ac:spMkLst>
        </pc:spChg>
        <pc:spChg chg="add del">
          <ac:chgData name="Vicky Nagy" userId="cb13724f-aaf2-45f9-8f07-05ef6fc689d8" providerId="ADAL" clId="{61E12183-234E-4C3F-BA02-B2C3096AB5BB}" dt="2023-10-12T06:58:21.458" v="3" actId="26606"/>
          <ac:spMkLst>
            <pc:docMk/>
            <pc:sldMk cId="694305694" sldId="410"/>
            <ac:spMk id="15" creationId="{02F8C595-E68C-4306-AED8-DC7826A0A506}"/>
          </ac:spMkLst>
        </pc:spChg>
        <pc:spChg chg="add del">
          <ac:chgData name="Vicky Nagy" userId="cb13724f-aaf2-45f9-8f07-05ef6fc689d8" providerId="ADAL" clId="{61E12183-234E-4C3F-BA02-B2C3096AB5BB}" dt="2023-10-12T06:58:24.050" v="5" actId="26606"/>
          <ac:spMkLst>
            <pc:docMk/>
            <pc:sldMk cId="694305694" sldId="410"/>
            <ac:spMk id="17" creationId="{F13C74B1-5B17-4795-BED0-7140497B445A}"/>
          </ac:spMkLst>
        </pc:spChg>
        <pc:spChg chg="add del">
          <ac:chgData name="Vicky Nagy" userId="cb13724f-aaf2-45f9-8f07-05ef6fc689d8" providerId="ADAL" clId="{61E12183-234E-4C3F-BA02-B2C3096AB5BB}" dt="2023-10-12T06:58:24.050" v="5" actId="26606"/>
          <ac:spMkLst>
            <pc:docMk/>
            <pc:sldMk cId="694305694" sldId="410"/>
            <ac:spMk id="18" creationId="{D4974D33-8DC5-464E-8C6D-BE58F0669C17}"/>
          </ac:spMkLst>
        </pc:spChg>
        <pc:spChg chg="add">
          <ac:chgData name="Vicky Nagy" userId="cb13724f-aaf2-45f9-8f07-05ef6fc689d8" providerId="ADAL" clId="{61E12183-234E-4C3F-BA02-B2C3096AB5BB}" dt="2023-10-12T06:58:25.692" v="8" actId="26606"/>
          <ac:spMkLst>
            <pc:docMk/>
            <pc:sldMk cId="694305694" sldId="410"/>
            <ac:spMk id="19" creationId="{3873B707-463F-40B0-8227-E8CC6C67EB25}"/>
          </ac:spMkLst>
        </pc:spChg>
        <pc:spChg chg="add">
          <ac:chgData name="Vicky Nagy" userId="cb13724f-aaf2-45f9-8f07-05ef6fc689d8" providerId="ADAL" clId="{61E12183-234E-4C3F-BA02-B2C3096AB5BB}" dt="2023-10-12T06:58:25.692" v="8" actId="26606"/>
          <ac:spMkLst>
            <pc:docMk/>
            <pc:sldMk cId="694305694" sldId="410"/>
            <ac:spMk id="21" creationId="{C13237C8-E62C-4F0D-A318-BD6FB6C2D138}"/>
          </ac:spMkLst>
        </pc:spChg>
        <pc:spChg chg="add">
          <ac:chgData name="Vicky Nagy" userId="cb13724f-aaf2-45f9-8f07-05ef6fc689d8" providerId="ADAL" clId="{61E12183-234E-4C3F-BA02-B2C3096AB5BB}" dt="2023-10-12T06:58:25.692" v="8" actId="26606"/>
          <ac:spMkLst>
            <pc:docMk/>
            <pc:sldMk cId="694305694" sldId="410"/>
            <ac:spMk id="23" creationId="{19C9EAEA-39D0-4B0E-A0EB-51E7B26740B1}"/>
          </ac:spMkLst>
        </pc:spChg>
        <pc:grpChg chg="add">
          <ac:chgData name="Vicky Nagy" userId="cb13724f-aaf2-45f9-8f07-05ef6fc689d8" providerId="ADAL" clId="{61E12183-234E-4C3F-BA02-B2C3096AB5BB}" dt="2023-10-12T06:58:25.692" v="8" actId="26606"/>
          <ac:grpSpMkLst>
            <pc:docMk/>
            <pc:sldMk cId="694305694" sldId="410"/>
            <ac:grpSpMk id="11" creationId="{1DE889C7-FAD6-4397-98E2-05D503484459}"/>
          </ac:grpSpMkLst>
        </pc:grpChg>
        <pc:picChg chg="mod ord">
          <ac:chgData name="Vicky Nagy" userId="cb13724f-aaf2-45f9-8f07-05ef6fc689d8" providerId="ADAL" clId="{61E12183-234E-4C3F-BA02-B2C3096AB5BB}" dt="2023-10-12T06:58:25.692" v="8" actId="26606"/>
          <ac:picMkLst>
            <pc:docMk/>
            <pc:sldMk cId="694305694" sldId="410"/>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05657-D2BC-44AA-99F8-189866CE756E}" type="datetimeFigureOut">
              <a:rPr lang="en-GB" smtClean="0"/>
              <a:t>13/10/2023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03F47-A4C3-4FAB-A782-8F35295942C8}" type="slidenum">
              <a:rPr lang="en-GB" smtClean="0"/>
              <a:t>‹#›</a:t>
            </a:fld>
            <a:endParaRPr lang="en-GB"/>
          </a:p>
        </p:txBody>
      </p:sp>
    </p:spTree>
    <p:extLst>
      <p:ext uri="{BB962C8B-B14F-4D97-AF65-F5344CB8AC3E}">
        <p14:creationId xmlns:p14="http://schemas.microsoft.com/office/powerpoint/2010/main" val="200104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2603F47-A4C3-4FAB-A782-8F35295942C8}" type="slidenum">
              <a:rPr lang="en-GB" smtClean="0"/>
              <a:t>1</a:t>
            </a:fld>
            <a:endParaRPr lang="en-GB"/>
          </a:p>
        </p:txBody>
      </p:sp>
    </p:spTree>
    <p:extLst>
      <p:ext uri="{BB962C8B-B14F-4D97-AF65-F5344CB8AC3E}">
        <p14:creationId xmlns:p14="http://schemas.microsoft.com/office/powerpoint/2010/main" val="247555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2603F47-A4C3-4FAB-A782-8F35295942C8}" type="slidenum">
              <a:rPr lang="en-GB" smtClean="0"/>
              <a:t>2</a:t>
            </a:fld>
            <a:endParaRPr lang="en-GB"/>
          </a:p>
        </p:txBody>
      </p:sp>
    </p:spTree>
    <p:extLst>
      <p:ext uri="{BB962C8B-B14F-4D97-AF65-F5344CB8AC3E}">
        <p14:creationId xmlns:p14="http://schemas.microsoft.com/office/powerpoint/2010/main" val="286076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58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erview Page 2">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62995FE-8BB6-E840-8B6C-4BC3F46A577C}"/>
              </a:ext>
            </a:extLst>
          </p:cNvPr>
          <p:cNvSpPr>
            <a:spLocks noGrp="1"/>
          </p:cNvSpPr>
          <p:nvPr>
            <p:ph type="title" hasCustomPrompt="1"/>
          </p:nvPr>
        </p:nvSpPr>
        <p:spPr/>
        <p:txBody>
          <a:bodyPr>
            <a:noAutofit/>
          </a:bodyPr>
          <a:lstStyle/>
          <a:p>
            <a:r>
              <a:rPr lang="en-GB"/>
              <a:t>&lt;Governing Thought&gt;</a:t>
            </a:r>
            <a:endParaRPr lang="en-US"/>
          </a:p>
        </p:txBody>
      </p:sp>
      <p:sp>
        <p:nvSpPr>
          <p:cNvPr id="22" name="Date Placeholder 3">
            <a:extLst>
              <a:ext uri="{FF2B5EF4-FFF2-40B4-BE49-F238E27FC236}">
                <a16:creationId xmlns:a16="http://schemas.microsoft.com/office/drawing/2014/main" id="{A742D1A6-94B4-9F42-9C3A-660893A1D8AA}"/>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23" name="Footer Placeholder 4">
            <a:extLst>
              <a:ext uri="{FF2B5EF4-FFF2-40B4-BE49-F238E27FC236}">
                <a16:creationId xmlns:a16="http://schemas.microsoft.com/office/drawing/2014/main" id="{AFC3BFB2-51EF-AA47-A6E5-C030BB693125}"/>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25" name="Slide Number Placeholder 5">
            <a:extLst>
              <a:ext uri="{FF2B5EF4-FFF2-40B4-BE49-F238E27FC236}">
                <a16:creationId xmlns:a16="http://schemas.microsoft.com/office/drawing/2014/main" id="{E61008F1-3207-8E4B-9B56-FCD42E5C4303}"/>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
        <p:nvSpPr>
          <p:cNvPr id="13" name="Text Placeholder 2">
            <a:extLst>
              <a:ext uri="{FF2B5EF4-FFF2-40B4-BE49-F238E27FC236}">
                <a16:creationId xmlns:a16="http://schemas.microsoft.com/office/drawing/2014/main" id="{ECEE2AD3-C531-41EA-871A-61A753A50397}"/>
              </a:ext>
            </a:extLst>
          </p:cNvPr>
          <p:cNvSpPr>
            <a:spLocks noGrp="1"/>
          </p:cNvSpPr>
          <p:nvPr>
            <p:ph type="body" idx="1" hasCustomPrompt="1"/>
          </p:nvPr>
        </p:nvSpPr>
        <p:spPr>
          <a:xfrm>
            <a:off x="508091" y="1325710"/>
            <a:ext cx="3636996" cy="1493689"/>
          </a:xfrm>
          <a:prstGeom prst="round2SameRect">
            <a:avLst>
              <a:gd name="adj1" fmla="val 9302"/>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marR="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&lt;Situation: Current context as it relates to your overall narrative&gt;</a:t>
            </a:r>
          </a:p>
        </p:txBody>
      </p:sp>
      <p:sp>
        <p:nvSpPr>
          <p:cNvPr id="14" name="Text Placeholder 4">
            <a:extLst>
              <a:ext uri="{FF2B5EF4-FFF2-40B4-BE49-F238E27FC236}">
                <a16:creationId xmlns:a16="http://schemas.microsoft.com/office/drawing/2014/main" id="{AAA78BE0-B34D-4385-99CD-5A0FA86CBE4C}"/>
              </a:ext>
            </a:extLst>
          </p:cNvPr>
          <p:cNvSpPr>
            <a:spLocks noGrp="1"/>
          </p:cNvSpPr>
          <p:nvPr>
            <p:ph type="body" sz="quarter" idx="3" hasCustomPrompt="1"/>
          </p:nvPr>
        </p:nvSpPr>
        <p:spPr>
          <a:xfrm>
            <a:off x="4296439" y="1325712"/>
            <a:ext cx="3644240" cy="1493689"/>
          </a:xfrm>
          <a:prstGeom prst="round2SameRect">
            <a:avLst>
              <a:gd name="adj1" fmla="val 7198"/>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&lt;Complication: Key causes/drivers why the situation requires action&gt;</a:t>
            </a:r>
            <a:endParaRPr lang="en-GB"/>
          </a:p>
        </p:txBody>
      </p:sp>
      <p:sp>
        <p:nvSpPr>
          <p:cNvPr id="15" name="Text Placeholder 4">
            <a:extLst>
              <a:ext uri="{FF2B5EF4-FFF2-40B4-BE49-F238E27FC236}">
                <a16:creationId xmlns:a16="http://schemas.microsoft.com/office/drawing/2014/main" id="{5829BA7C-5280-402D-B206-4ECF06A88420}"/>
              </a:ext>
            </a:extLst>
          </p:cNvPr>
          <p:cNvSpPr>
            <a:spLocks noGrp="1"/>
          </p:cNvSpPr>
          <p:nvPr>
            <p:ph type="body" sz="quarter" idx="14" hasCustomPrompt="1"/>
          </p:nvPr>
        </p:nvSpPr>
        <p:spPr>
          <a:xfrm>
            <a:off x="8101555" y="1325709"/>
            <a:ext cx="3644240" cy="1493692"/>
          </a:xfrm>
          <a:prstGeom prst="round2SameRect">
            <a:avLst>
              <a:gd name="adj1" fmla="val 7198"/>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&lt;Resolution: The actions required to address the complication&gt;</a:t>
            </a:r>
          </a:p>
        </p:txBody>
      </p:sp>
      <p:sp>
        <p:nvSpPr>
          <p:cNvPr id="19" name="Text Placeholder 19">
            <a:extLst>
              <a:ext uri="{FF2B5EF4-FFF2-40B4-BE49-F238E27FC236}">
                <a16:creationId xmlns:a16="http://schemas.microsoft.com/office/drawing/2014/main" id="{F0980799-AE3E-4FF9-913C-1CECF5B0A275}"/>
              </a:ext>
            </a:extLst>
          </p:cNvPr>
          <p:cNvSpPr>
            <a:spLocks noGrp="1"/>
          </p:cNvSpPr>
          <p:nvPr>
            <p:ph type="body" sz="quarter" idx="18" hasCustomPrompt="1"/>
          </p:nvPr>
        </p:nvSpPr>
        <p:spPr>
          <a:xfrm>
            <a:off x="8101553" y="2819399"/>
            <a:ext cx="3641959" cy="3339380"/>
          </a:xfrm>
          <a:prstGeom prst="round2SameRect">
            <a:avLst>
              <a:gd name="adj1" fmla="val 0"/>
              <a:gd name="adj2" fmla="val 4553"/>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0" indent="0">
              <a:buFont typeface="Arial" panose="020B0604020202020204" pitchFamily="34" charset="0"/>
              <a:buNone/>
              <a:defRPr/>
            </a:lvl2pPr>
            <a:lvl3pPr marL="0" indent="0">
              <a:buFont typeface="Arial" panose="020B0604020202020204" pitchFamily="34" charset="0"/>
              <a:buNone/>
              <a:defRPr/>
            </a:lvl3pPr>
            <a:lvl6pPr>
              <a:defRPr sz="1600"/>
            </a:lvl6pPr>
          </a:lstStyle>
          <a:p>
            <a:pPr lvl="5"/>
            <a:r>
              <a:rPr lang="en-GB"/>
              <a:t>&lt;Click to add content&gt;</a:t>
            </a:r>
          </a:p>
        </p:txBody>
      </p:sp>
      <p:sp>
        <p:nvSpPr>
          <p:cNvPr id="20" name="Text Placeholder 19">
            <a:extLst>
              <a:ext uri="{FF2B5EF4-FFF2-40B4-BE49-F238E27FC236}">
                <a16:creationId xmlns:a16="http://schemas.microsoft.com/office/drawing/2014/main" id="{3915BD53-6591-4101-9297-03EEA3094880}"/>
              </a:ext>
            </a:extLst>
          </p:cNvPr>
          <p:cNvSpPr>
            <a:spLocks noGrp="1"/>
          </p:cNvSpPr>
          <p:nvPr>
            <p:ph type="body" sz="quarter" idx="19" hasCustomPrompt="1"/>
          </p:nvPr>
        </p:nvSpPr>
        <p:spPr>
          <a:xfrm>
            <a:off x="4290252" y="2819399"/>
            <a:ext cx="3650427" cy="3339380"/>
          </a:xfrm>
          <a:prstGeom prst="round2SameRect">
            <a:avLst>
              <a:gd name="adj1" fmla="val 0"/>
              <a:gd name="adj2" fmla="val 4022"/>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228594" indent="-228594">
              <a:buFont typeface="Arial" panose="020B0604020202020204" pitchFamily="34" charset="0"/>
              <a:buChar char="•"/>
              <a:defRPr/>
            </a:lvl2pPr>
            <a:lvl6pPr>
              <a:defRPr sz="1600"/>
            </a:lvl6pPr>
          </a:lstStyle>
          <a:p>
            <a:pPr lvl="5"/>
            <a:r>
              <a:rPr lang="en-GB"/>
              <a:t>&lt;Click to add content&gt;</a:t>
            </a:r>
          </a:p>
        </p:txBody>
      </p:sp>
      <p:sp>
        <p:nvSpPr>
          <p:cNvPr id="21" name="Text Placeholder 19">
            <a:extLst>
              <a:ext uri="{FF2B5EF4-FFF2-40B4-BE49-F238E27FC236}">
                <a16:creationId xmlns:a16="http://schemas.microsoft.com/office/drawing/2014/main" id="{118CCD65-0475-435E-A409-7013114D3485}"/>
              </a:ext>
            </a:extLst>
          </p:cNvPr>
          <p:cNvSpPr>
            <a:spLocks noGrp="1"/>
          </p:cNvSpPr>
          <p:nvPr>
            <p:ph type="body" sz="quarter" idx="20" hasCustomPrompt="1"/>
          </p:nvPr>
        </p:nvSpPr>
        <p:spPr>
          <a:xfrm>
            <a:off x="508090" y="2819399"/>
            <a:ext cx="3636996" cy="3339380"/>
          </a:xfrm>
          <a:prstGeom prst="round2SameRect">
            <a:avLst>
              <a:gd name="adj1" fmla="val 0"/>
              <a:gd name="adj2" fmla="val 5083"/>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0" indent="0">
              <a:buFont typeface="Arial" panose="020B0604020202020204" pitchFamily="34" charset="0"/>
              <a:buNone/>
              <a:defRPr/>
            </a:lvl2pPr>
            <a:lvl6pPr>
              <a:defRPr sz="1600"/>
            </a:lvl6pPr>
          </a:lstStyle>
          <a:p>
            <a:pPr lvl="5"/>
            <a:r>
              <a:rPr lang="en-GB"/>
              <a:t>&lt;Click to add content&gt;</a:t>
            </a:r>
          </a:p>
        </p:txBody>
      </p:sp>
    </p:spTree>
    <p:extLst>
      <p:ext uri="{BB962C8B-B14F-4D97-AF65-F5344CB8AC3E}">
        <p14:creationId xmlns:p14="http://schemas.microsoft.com/office/powerpoint/2010/main" val="358159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7E3CBC-1AEE-CF49-B591-A1E1AC637822}"/>
              </a:ext>
            </a:extLst>
          </p:cNvPr>
          <p:cNvSpPr>
            <a:spLocks noGrp="1"/>
          </p:cNvSpPr>
          <p:nvPr>
            <p:ph type="body" sz="quarter" idx="13" hasCustomPrompt="1"/>
          </p:nvPr>
        </p:nvSpPr>
        <p:spPr>
          <a:xfrm>
            <a:off x="2190751" y="1854201"/>
            <a:ext cx="7899400" cy="1096561"/>
          </a:xfrm>
          <a:prstGeom prst="roundRect">
            <a:avLst>
              <a:gd name="adj" fmla="val 15491"/>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&lt;Situation: Current context as it relates to your overall narrative&gt;</a:t>
            </a:r>
          </a:p>
        </p:txBody>
      </p:sp>
      <p:sp>
        <p:nvSpPr>
          <p:cNvPr id="18" name="Text Placeholder 11">
            <a:extLst>
              <a:ext uri="{FF2B5EF4-FFF2-40B4-BE49-F238E27FC236}">
                <a16:creationId xmlns:a16="http://schemas.microsoft.com/office/drawing/2014/main" id="{7E0EEC83-BBDF-D14C-89D1-19A7FDB70F5F}"/>
              </a:ext>
            </a:extLst>
          </p:cNvPr>
          <p:cNvSpPr>
            <a:spLocks noGrp="1"/>
          </p:cNvSpPr>
          <p:nvPr>
            <p:ph type="body" sz="quarter" idx="14" hasCustomPrompt="1"/>
          </p:nvPr>
        </p:nvSpPr>
        <p:spPr>
          <a:xfrm>
            <a:off x="2190751" y="3166470"/>
            <a:ext cx="7899400" cy="1096561"/>
          </a:xfrm>
          <a:prstGeom prst="roundRect">
            <a:avLst>
              <a:gd name="adj" fmla="val 15491"/>
            </a:avLst>
          </a:prstGeom>
          <a:ln w="12700">
            <a:solidFill>
              <a:srgbClr val="E12313"/>
            </a:solidFill>
          </a:ln>
        </p:spPr>
        <p:txBody>
          <a:bodyPr lIns="108000" tIns="108000" rIns="108000" bIns="108000" anchor="ctr"/>
          <a:lstStyle>
            <a:lvl1pPr marL="0" indent="0">
              <a:buFont typeface="Arial" panose="020B0604020202020204" pitchFamily="34" charset="0"/>
              <a:buNone/>
              <a:defRPr sz="1867"/>
            </a:lvl1pPr>
          </a:lstStyle>
          <a:p>
            <a:pPr lvl="0"/>
            <a:r>
              <a:rPr lang="en-GB"/>
              <a:t>&lt;Complication: </a:t>
            </a:r>
            <a:r>
              <a:rPr lang="en-US"/>
              <a:t>Key causes/drivers why the situation requires action&gt;</a:t>
            </a:r>
            <a:endParaRPr lang="en-GB"/>
          </a:p>
        </p:txBody>
      </p:sp>
      <p:sp>
        <p:nvSpPr>
          <p:cNvPr id="22" name="Text Placeholder 11">
            <a:extLst>
              <a:ext uri="{FF2B5EF4-FFF2-40B4-BE49-F238E27FC236}">
                <a16:creationId xmlns:a16="http://schemas.microsoft.com/office/drawing/2014/main" id="{98CCF87D-F49A-2249-9C81-621872AF5AFD}"/>
              </a:ext>
            </a:extLst>
          </p:cNvPr>
          <p:cNvSpPr>
            <a:spLocks noGrp="1"/>
          </p:cNvSpPr>
          <p:nvPr>
            <p:ph type="body" sz="quarter" idx="15" hasCustomPrompt="1"/>
          </p:nvPr>
        </p:nvSpPr>
        <p:spPr>
          <a:xfrm>
            <a:off x="2190751" y="4478740"/>
            <a:ext cx="7899400" cy="1096561"/>
          </a:xfrm>
          <a:prstGeom prst="roundRect">
            <a:avLst>
              <a:gd name="adj" fmla="val 15491"/>
            </a:avLst>
          </a:prstGeom>
          <a:ln w="12700">
            <a:solidFill>
              <a:srgbClr val="E12313"/>
            </a:solidFill>
          </a:ln>
        </p:spPr>
        <p:txBody>
          <a:bodyPr lIns="108000" tIns="108000" rIns="108000" bIns="108000" anchor="ctr"/>
          <a:lstStyle>
            <a:lvl1pPr marL="0" indent="0">
              <a:buFont typeface="Arial" panose="020B0604020202020204" pitchFamily="34" charset="0"/>
              <a:buNone/>
              <a:defRPr sz="1867"/>
            </a:lvl1pPr>
          </a:lstStyle>
          <a:p>
            <a:pPr lvl="0"/>
            <a:r>
              <a:rPr lang="en-US"/>
              <a:t>&lt;Resolution: The actions required to address the complication&gt;</a:t>
            </a:r>
          </a:p>
        </p:txBody>
      </p:sp>
      <p:sp>
        <p:nvSpPr>
          <p:cNvPr id="3" name="Title 2">
            <a:extLst>
              <a:ext uri="{FF2B5EF4-FFF2-40B4-BE49-F238E27FC236}">
                <a16:creationId xmlns:a16="http://schemas.microsoft.com/office/drawing/2014/main" id="{BFD32D49-E43E-6D4F-BBF0-FF80AFAA02F4}"/>
              </a:ext>
            </a:extLst>
          </p:cNvPr>
          <p:cNvSpPr>
            <a:spLocks noGrp="1"/>
          </p:cNvSpPr>
          <p:nvPr>
            <p:ph type="title" hasCustomPrompt="1"/>
          </p:nvPr>
        </p:nvSpPr>
        <p:spPr/>
        <p:txBody>
          <a:bodyPr/>
          <a:lstStyle/>
          <a:p>
            <a:r>
              <a:rPr lang="en-GB"/>
              <a:t>&lt;Tracker&gt;</a:t>
            </a:r>
            <a:endParaRPr lang="en-US"/>
          </a:p>
        </p:txBody>
      </p:sp>
      <p:sp>
        <p:nvSpPr>
          <p:cNvPr id="9" name="Date Placeholder 3">
            <a:extLst>
              <a:ext uri="{FF2B5EF4-FFF2-40B4-BE49-F238E27FC236}">
                <a16:creationId xmlns:a16="http://schemas.microsoft.com/office/drawing/2014/main" id="{9DB81CD9-B90C-C74B-8A15-25568BE47671}"/>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10" name="Footer Placeholder 4">
            <a:extLst>
              <a:ext uri="{FF2B5EF4-FFF2-40B4-BE49-F238E27FC236}">
                <a16:creationId xmlns:a16="http://schemas.microsoft.com/office/drawing/2014/main" id="{FEF0BD29-6BD8-344A-A328-74C55E7C1E8D}"/>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1" name="Slide Number Placeholder 5">
            <a:extLst>
              <a:ext uri="{FF2B5EF4-FFF2-40B4-BE49-F238E27FC236}">
                <a16:creationId xmlns:a16="http://schemas.microsoft.com/office/drawing/2014/main" id="{9027EF11-B83F-DA44-8EB9-C49F1AF9790A}"/>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226474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me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7E3CBC-1AEE-CF49-B591-A1E1AC637822}"/>
              </a:ext>
            </a:extLst>
          </p:cNvPr>
          <p:cNvSpPr>
            <a:spLocks noGrp="1" noChangeAspect="1"/>
          </p:cNvSpPr>
          <p:nvPr>
            <p:ph type="body" sz="quarter" idx="13" hasCustomPrompt="1"/>
          </p:nvPr>
        </p:nvSpPr>
        <p:spPr>
          <a:xfrm>
            <a:off x="2403230" y="1501105"/>
            <a:ext cx="2853476" cy="782356"/>
          </a:xfrm>
          <a:prstGeom prst="roundRect">
            <a:avLst>
              <a:gd name="adj" fmla="val 18758"/>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b="1"/>
            </a:lvl1pPr>
          </a:lstStyle>
          <a:p>
            <a:pPr lvl="0"/>
            <a:r>
              <a:rPr lang="en-GB"/>
              <a:t>&lt;Theme 1&gt;</a:t>
            </a:r>
          </a:p>
        </p:txBody>
      </p:sp>
      <p:sp>
        <p:nvSpPr>
          <p:cNvPr id="3" name="Title 2">
            <a:extLst>
              <a:ext uri="{FF2B5EF4-FFF2-40B4-BE49-F238E27FC236}">
                <a16:creationId xmlns:a16="http://schemas.microsoft.com/office/drawing/2014/main" id="{B77EC878-EC73-B041-BD84-3CBED1F3B949}"/>
              </a:ext>
            </a:extLst>
          </p:cNvPr>
          <p:cNvSpPr>
            <a:spLocks noGrp="1"/>
          </p:cNvSpPr>
          <p:nvPr>
            <p:ph type="title" hasCustomPrompt="1"/>
          </p:nvPr>
        </p:nvSpPr>
        <p:spPr/>
        <p:txBody>
          <a:bodyPr/>
          <a:lstStyle/>
          <a:p>
            <a:r>
              <a:rPr lang="en-GB"/>
              <a:t>&lt;Themes&gt;</a:t>
            </a:r>
            <a:endParaRPr lang="en-US"/>
          </a:p>
        </p:txBody>
      </p:sp>
      <p:sp>
        <p:nvSpPr>
          <p:cNvPr id="10" name="Text Placeholder 11">
            <a:extLst>
              <a:ext uri="{FF2B5EF4-FFF2-40B4-BE49-F238E27FC236}">
                <a16:creationId xmlns:a16="http://schemas.microsoft.com/office/drawing/2014/main" id="{DF023DA7-F87F-B443-8894-9105E33A8369}"/>
              </a:ext>
            </a:extLst>
          </p:cNvPr>
          <p:cNvSpPr>
            <a:spLocks noGrp="1" noChangeAspect="1"/>
          </p:cNvSpPr>
          <p:nvPr>
            <p:ph type="body" sz="quarter" idx="14" hasCustomPrompt="1"/>
          </p:nvPr>
        </p:nvSpPr>
        <p:spPr>
          <a:xfrm>
            <a:off x="2403230" y="2404215"/>
            <a:ext cx="2853476" cy="782356"/>
          </a:xfrm>
          <a:prstGeom prst="roundRect">
            <a:avLst>
              <a:gd name="adj" fmla="val 18758"/>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b="1"/>
            </a:lvl1pPr>
          </a:lstStyle>
          <a:p>
            <a:pPr lvl="0"/>
            <a:r>
              <a:rPr lang="en-GB"/>
              <a:t>&lt;Theme 2&gt;</a:t>
            </a:r>
          </a:p>
        </p:txBody>
      </p:sp>
      <p:sp>
        <p:nvSpPr>
          <p:cNvPr id="11" name="Text Placeholder 11">
            <a:extLst>
              <a:ext uri="{FF2B5EF4-FFF2-40B4-BE49-F238E27FC236}">
                <a16:creationId xmlns:a16="http://schemas.microsoft.com/office/drawing/2014/main" id="{DEBA5597-CD88-944D-9D61-61B0BD58C27E}"/>
              </a:ext>
            </a:extLst>
          </p:cNvPr>
          <p:cNvSpPr>
            <a:spLocks noGrp="1" noChangeAspect="1"/>
          </p:cNvSpPr>
          <p:nvPr>
            <p:ph type="body" sz="quarter" idx="15" hasCustomPrompt="1"/>
          </p:nvPr>
        </p:nvSpPr>
        <p:spPr>
          <a:xfrm>
            <a:off x="2403230" y="3307326"/>
            <a:ext cx="2853476" cy="782356"/>
          </a:xfrm>
          <a:prstGeom prst="roundRect">
            <a:avLst>
              <a:gd name="adj" fmla="val 18758"/>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b="1"/>
            </a:lvl1pPr>
          </a:lstStyle>
          <a:p>
            <a:pPr lvl="0"/>
            <a:r>
              <a:rPr lang="en-GB"/>
              <a:t>&lt;Theme 3&gt;</a:t>
            </a:r>
          </a:p>
        </p:txBody>
      </p:sp>
      <p:sp>
        <p:nvSpPr>
          <p:cNvPr id="13" name="Text Placeholder 11">
            <a:extLst>
              <a:ext uri="{FF2B5EF4-FFF2-40B4-BE49-F238E27FC236}">
                <a16:creationId xmlns:a16="http://schemas.microsoft.com/office/drawing/2014/main" id="{0E72FF24-105C-6548-8F7B-EE2731FBFDDE}"/>
              </a:ext>
            </a:extLst>
          </p:cNvPr>
          <p:cNvSpPr>
            <a:spLocks noGrp="1" noChangeAspect="1"/>
          </p:cNvSpPr>
          <p:nvPr>
            <p:ph type="body" sz="quarter" idx="16" hasCustomPrompt="1"/>
          </p:nvPr>
        </p:nvSpPr>
        <p:spPr>
          <a:xfrm>
            <a:off x="2403230" y="4210438"/>
            <a:ext cx="2853476" cy="782356"/>
          </a:xfrm>
          <a:prstGeom prst="roundRect">
            <a:avLst>
              <a:gd name="adj" fmla="val 18758"/>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b="1"/>
            </a:lvl1pPr>
          </a:lstStyle>
          <a:p>
            <a:pPr lvl="0"/>
            <a:r>
              <a:rPr lang="en-GB"/>
              <a:t>&lt;Theme 4&gt;</a:t>
            </a:r>
          </a:p>
        </p:txBody>
      </p:sp>
      <p:sp>
        <p:nvSpPr>
          <p:cNvPr id="14" name="Text Placeholder 11">
            <a:extLst>
              <a:ext uri="{FF2B5EF4-FFF2-40B4-BE49-F238E27FC236}">
                <a16:creationId xmlns:a16="http://schemas.microsoft.com/office/drawing/2014/main" id="{2BFA55A1-D12E-3D43-B8CE-275DDC8C2F0E}"/>
              </a:ext>
            </a:extLst>
          </p:cNvPr>
          <p:cNvSpPr>
            <a:spLocks noGrp="1" noChangeAspect="1"/>
          </p:cNvSpPr>
          <p:nvPr>
            <p:ph type="body" sz="quarter" idx="17" hasCustomPrompt="1"/>
          </p:nvPr>
        </p:nvSpPr>
        <p:spPr>
          <a:xfrm>
            <a:off x="2403230" y="5113549"/>
            <a:ext cx="2853476" cy="782356"/>
          </a:xfrm>
          <a:prstGeom prst="roundRect">
            <a:avLst>
              <a:gd name="adj" fmla="val 18758"/>
            </a:avLst>
          </a:prstGeom>
          <a:solidFill>
            <a:schemeClr val="bg1">
              <a:lumMod val="95000"/>
            </a:schemeClr>
          </a:solidFill>
          <a:ln w="12700">
            <a:solidFill>
              <a:srgbClr val="E12313"/>
            </a:solidFill>
          </a:ln>
        </p:spPr>
        <p:txBody>
          <a:bodyPr lIns="108000" tIns="108000" rIns="108000" bIns="108000" anchor="ctr"/>
          <a:lstStyle>
            <a:lvl1pPr marL="0" indent="0" algn="l">
              <a:buFont typeface="Arial" panose="020B0604020202020204" pitchFamily="34" charset="0"/>
              <a:buNone/>
              <a:defRPr sz="1867" b="1"/>
            </a:lvl1pPr>
          </a:lstStyle>
          <a:p>
            <a:pPr lvl="0"/>
            <a:r>
              <a:rPr lang="en-GB"/>
              <a:t>&lt;Theme 5&gt;</a:t>
            </a:r>
          </a:p>
        </p:txBody>
      </p:sp>
      <p:sp>
        <p:nvSpPr>
          <p:cNvPr id="15" name="Text Placeholder 11">
            <a:extLst>
              <a:ext uri="{FF2B5EF4-FFF2-40B4-BE49-F238E27FC236}">
                <a16:creationId xmlns:a16="http://schemas.microsoft.com/office/drawing/2014/main" id="{96DA272C-643B-B245-9CE5-888C4EE50A0C}"/>
              </a:ext>
            </a:extLst>
          </p:cNvPr>
          <p:cNvSpPr>
            <a:spLocks noGrp="1" noChangeAspect="1"/>
          </p:cNvSpPr>
          <p:nvPr>
            <p:ph type="body" sz="quarter" idx="18" hasCustomPrompt="1"/>
          </p:nvPr>
        </p:nvSpPr>
        <p:spPr>
          <a:xfrm>
            <a:off x="5341674" y="1501105"/>
            <a:ext cx="5299833" cy="782356"/>
          </a:xfrm>
          <a:prstGeom prst="roundRect">
            <a:avLst>
              <a:gd name="adj" fmla="val 18758"/>
            </a:avLst>
          </a:prstGeom>
          <a:solidFill>
            <a:schemeClr val="bg1"/>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&lt;Theme 1 –add content&gt;</a:t>
            </a:r>
          </a:p>
        </p:txBody>
      </p:sp>
      <p:sp>
        <p:nvSpPr>
          <p:cNvPr id="16" name="Text Placeholder 11">
            <a:extLst>
              <a:ext uri="{FF2B5EF4-FFF2-40B4-BE49-F238E27FC236}">
                <a16:creationId xmlns:a16="http://schemas.microsoft.com/office/drawing/2014/main" id="{90F613D3-1430-C044-9E0E-55D982678CC5}"/>
              </a:ext>
            </a:extLst>
          </p:cNvPr>
          <p:cNvSpPr>
            <a:spLocks noGrp="1" noChangeAspect="1"/>
          </p:cNvSpPr>
          <p:nvPr>
            <p:ph type="body" sz="quarter" idx="19" hasCustomPrompt="1"/>
          </p:nvPr>
        </p:nvSpPr>
        <p:spPr>
          <a:xfrm>
            <a:off x="5341674" y="2404215"/>
            <a:ext cx="5299833" cy="782356"/>
          </a:xfrm>
          <a:prstGeom prst="roundRect">
            <a:avLst>
              <a:gd name="adj" fmla="val 18758"/>
            </a:avLst>
          </a:prstGeom>
          <a:solidFill>
            <a:schemeClr val="bg1"/>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&lt;Theme 2 – add content&gt;</a:t>
            </a:r>
          </a:p>
        </p:txBody>
      </p:sp>
      <p:sp>
        <p:nvSpPr>
          <p:cNvPr id="17" name="Text Placeholder 11">
            <a:extLst>
              <a:ext uri="{FF2B5EF4-FFF2-40B4-BE49-F238E27FC236}">
                <a16:creationId xmlns:a16="http://schemas.microsoft.com/office/drawing/2014/main" id="{4B19092B-252D-3F4B-B865-6881091B6F95}"/>
              </a:ext>
            </a:extLst>
          </p:cNvPr>
          <p:cNvSpPr>
            <a:spLocks noGrp="1" noChangeAspect="1"/>
          </p:cNvSpPr>
          <p:nvPr>
            <p:ph type="body" sz="quarter" idx="20" hasCustomPrompt="1"/>
          </p:nvPr>
        </p:nvSpPr>
        <p:spPr>
          <a:xfrm>
            <a:off x="5341674" y="3307326"/>
            <a:ext cx="5299833" cy="782356"/>
          </a:xfrm>
          <a:prstGeom prst="roundRect">
            <a:avLst>
              <a:gd name="adj" fmla="val 18758"/>
            </a:avLst>
          </a:prstGeom>
          <a:solidFill>
            <a:schemeClr val="bg1"/>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&lt;Theme 3 – add content&gt;</a:t>
            </a:r>
          </a:p>
        </p:txBody>
      </p:sp>
      <p:sp>
        <p:nvSpPr>
          <p:cNvPr id="19" name="Text Placeholder 11">
            <a:extLst>
              <a:ext uri="{FF2B5EF4-FFF2-40B4-BE49-F238E27FC236}">
                <a16:creationId xmlns:a16="http://schemas.microsoft.com/office/drawing/2014/main" id="{1E086DDA-AA6B-3547-8443-B0EA54DA8E6E}"/>
              </a:ext>
            </a:extLst>
          </p:cNvPr>
          <p:cNvSpPr>
            <a:spLocks noGrp="1" noChangeAspect="1"/>
          </p:cNvSpPr>
          <p:nvPr>
            <p:ph type="body" sz="quarter" idx="21" hasCustomPrompt="1"/>
          </p:nvPr>
        </p:nvSpPr>
        <p:spPr>
          <a:xfrm>
            <a:off x="5341674" y="4210438"/>
            <a:ext cx="5299833" cy="782356"/>
          </a:xfrm>
          <a:prstGeom prst="roundRect">
            <a:avLst>
              <a:gd name="adj" fmla="val 18758"/>
            </a:avLst>
          </a:prstGeom>
          <a:solidFill>
            <a:schemeClr val="bg1"/>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&lt;Theme 4 – add content&gt;</a:t>
            </a:r>
          </a:p>
        </p:txBody>
      </p:sp>
      <p:sp>
        <p:nvSpPr>
          <p:cNvPr id="20" name="Text Placeholder 11">
            <a:extLst>
              <a:ext uri="{FF2B5EF4-FFF2-40B4-BE49-F238E27FC236}">
                <a16:creationId xmlns:a16="http://schemas.microsoft.com/office/drawing/2014/main" id="{F95985E4-E580-B441-9623-6F555140DB7C}"/>
              </a:ext>
            </a:extLst>
          </p:cNvPr>
          <p:cNvSpPr>
            <a:spLocks noGrp="1" noChangeAspect="1"/>
          </p:cNvSpPr>
          <p:nvPr>
            <p:ph type="body" sz="quarter" idx="22" hasCustomPrompt="1"/>
          </p:nvPr>
        </p:nvSpPr>
        <p:spPr>
          <a:xfrm>
            <a:off x="5341674" y="5113549"/>
            <a:ext cx="5299833" cy="782356"/>
          </a:xfrm>
          <a:prstGeom prst="roundRect">
            <a:avLst>
              <a:gd name="adj" fmla="val 18758"/>
            </a:avLst>
          </a:prstGeom>
          <a:solidFill>
            <a:schemeClr val="bg1"/>
          </a:solidFill>
          <a:ln w="12700">
            <a:solidFill>
              <a:srgbClr val="E12313"/>
            </a:solidFill>
          </a:ln>
        </p:spPr>
        <p:txBody>
          <a:bodyPr lIns="108000" tIns="108000" rIns="108000" bIns="108000" anchor="ctr"/>
          <a:lstStyle>
            <a:lvl1pPr marL="0" indent="0" algn="l">
              <a:buFont typeface="Arial" panose="020B0604020202020204" pitchFamily="34" charset="0"/>
              <a:buNone/>
              <a:defRPr sz="1867"/>
            </a:lvl1pPr>
          </a:lstStyle>
          <a:p>
            <a:pPr lvl="0"/>
            <a:r>
              <a:rPr lang="en-GB"/>
              <a:t>&lt;Theme 5 – add content&gt;</a:t>
            </a:r>
          </a:p>
        </p:txBody>
      </p:sp>
      <p:sp>
        <p:nvSpPr>
          <p:cNvPr id="22" name="Date Placeholder 3">
            <a:extLst>
              <a:ext uri="{FF2B5EF4-FFF2-40B4-BE49-F238E27FC236}">
                <a16:creationId xmlns:a16="http://schemas.microsoft.com/office/drawing/2014/main" id="{71C613E1-E44A-F24E-8EB8-2DC37656F03D}"/>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27" name="Footer Placeholder 4">
            <a:extLst>
              <a:ext uri="{FF2B5EF4-FFF2-40B4-BE49-F238E27FC236}">
                <a16:creationId xmlns:a16="http://schemas.microsoft.com/office/drawing/2014/main" id="{13FEE73D-F2C1-7244-ACB0-B694B5150CCC}"/>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28" name="Slide Number Placeholder 5">
            <a:extLst>
              <a:ext uri="{FF2B5EF4-FFF2-40B4-BE49-F238E27FC236}">
                <a16:creationId xmlns:a16="http://schemas.microsoft.com/office/drawing/2014/main" id="{B3FF2250-59EA-9043-BC93-FFC852CD6839}"/>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2835759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7E3CBC-1AEE-CF49-B591-A1E1AC637822}"/>
              </a:ext>
            </a:extLst>
          </p:cNvPr>
          <p:cNvSpPr>
            <a:spLocks noGrp="1" noChangeAspect="1"/>
          </p:cNvSpPr>
          <p:nvPr>
            <p:ph type="body" sz="quarter" idx="13" hasCustomPrompt="1"/>
          </p:nvPr>
        </p:nvSpPr>
        <p:spPr>
          <a:xfrm>
            <a:off x="781546" y="1828482"/>
            <a:ext cx="1745524" cy="782356"/>
          </a:xfrm>
          <a:prstGeom prst="roundRect">
            <a:avLst>
              <a:gd name="adj" fmla="val 8841"/>
            </a:avLst>
          </a:prstGeom>
          <a:solidFill>
            <a:schemeClr val="bg1">
              <a:lumMod val="50000"/>
            </a:schemeClr>
          </a:solidFill>
          <a:ln w="12700">
            <a:solidFill>
              <a:srgbClr val="E12313"/>
            </a:solidFill>
          </a:ln>
        </p:spPr>
        <p:txBody>
          <a:bodyPr lIns="108000" tIns="108000" rIns="180000" bIns="108000" anchor="ctr"/>
          <a:lstStyle>
            <a:lvl1pPr marL="0" indent="0" algn="l">
              <a:buFont typeface="Arial" panose="020B0604020202020204" pitchFamily="34" charset="0"/>
              <a:buNone/>
              <a:defRPr sz="1600" b="1">
                <a:solidFill>
                  <a:schemeClr val="bg1"/>
                </a:solidFill>
              </a:defRPr>
            </a:lvl1pPr>
          </a:lstStyle>
          <a:p>
            <a:pPr lvl="0"/>
            <a:r>
              <a:rPr lang="en-GB"/>
              <a:t>&lt;Objectives&gt;</a:t>
            </a:r>
          </a:p>
        </p:txBody>
      </p:sp>
      <p:sp>
        <p:nvSpPr>
          <p:cNvPr id="3" name="Title 2">
            <a:extLst>
              <a:ext uri="{FF2B5EF4-FFF2-40B4-BE49-F238E27FC236}">
                <a16:creationId xmlns:a16="http://schemas.microsoft.com/office/drawing/2014/main" id="{B77EC878-EC73-B041-BD84-3CBED1F3B949}"/>
              </a:ext>
            </a:extLst>
          </p:cNvPr>
          <p:cNvSpPr>
            <a:spLocks noGrp="1"/>
          </p:cNvSpPr>
          <p:nvPr>
            <p:ph type="title" hasCustomPrompt="1"/>
          </p:nvPr>
        </p:nvSpPr>
        <p:spPr/>
        <p:txBody>
          <a:bodyPr/>
          <a:lstStyle/>
          <a:p>
            <a:r>
              <a:rPr lang="en-GB"/>
              <a:t>&lt;Phases&gt;</a:t>
            </a:r>
            <a:endParaRPr lang="en-US"/>
          </a:p>
        </p:txBody>
      </p:sp>
      <p:sp>
        <p:nvSpPr>
          <p:cNvPr id="10" name="Text Placeholder 11">
            <a:extLst>
              <a:ext uri="{FF2B5EF4-FFF2-40B4-BE49-F238E27FC236}">
                <a16:creationId xmlns:a16="http://schemas.microsoft.com/office/drawing/2014/main" id="{DF023DA7-F87F-B443-8894-9105E33A8369}"/>
              </a:ext>
            </a:extLst>
          </p:cNvPr>
          <p:cNvSpPr>
            <a:spLocks noGrp="1" noChangeAspect="1"/>
          </p:cNvSpPr>
          <p:nvPr>
            <p:ph type="body" sz="quarter" idx="14" hasCustomPrompt="1"/>
          </p:nvPr>
        </p:nvSpPr>
        <p:spPr>
          <a:xfrm>
            <a:off x="781546" y="2731593"/>
            <a:ext cx="1745524" cy="1606447"/>
          </a:xfrm>
          <a:prstGeom prst="roundRect">
            <a:avLst>
              <a:gd name="adj" fmla="val 4780"/>
            </a:avLst>
          </a:prstGeom>
          <a:solidFill>
            <a:schemeClr val="bg1">
              <a:lumMod val="50000"/>
            </a:schemeClr>
          </a:solidFill>
          <a:ln w="12700">
            <a:solidFill>
              <a:srgbClr val="E12313"/>
            </a:solidFill>
          </a:ln>
        </p:spPr>
        <p:txBody>
          <a:bodyPr lIns="108000" tIns="108000" rIns="180000" bIns="108000" anchor="ctr"/>
          <a:lstStyle>
            <a:lvl1pPr marL="0" indent="0" algn="l">
              <a:buFont typeface="Arial" panose="020B0604020202020204" pitchFamily="34" charset="0"/>
              <a:buNone/>
              <a:defRPr sz="1600" b="1">
                <a:solidFill>
                  <a:schemeClr val="bg1"/>
                </a:solidFill>
              </a:defRPr>
            </a:lvl1pPr>
          </a:lstStyle>
          <a:p>
            <a:pPr lvl="0"/>
            <a:r>
              <a:rPr lang="en-GB"/>
              <a:t>&lt;What we will do&gt;</a:t>
            </a:r>
          </a:p>
        </p:txBody>
      </p:sp>
      <p:sp>
        <p:nvSpPr>
          <p:cNvPr id="11" name="Text Placeholder 11">
            <a:extLst>
              <a:ext uri="{FF2B5EF4-FFF2-40B4-BE49-F238E27FC236}">
                <a16:creationId xmlns:a16="http://schemas.microsoft.com/office/drawing/2014/main" id="{DEBA5597-CD88-944D-9D61-61B0BD58C27E}"/>
              </a:ext>
            </a:extLst>
          </p:cNvPr>
          <p:cNvSpPr>
            <a:spLocks noGrp="1" noChangeAspect="1"/>
          </p:cNvSpPr>
          <p:nvPr>
            <p:ph type="body" sz="quarter" idx="15" hasCustomPrompt="1"/>
          </p:nvPr>
        </p:nvSpPr>
        <p:spPr>
          <a:xfrm>
            <a:off x="781546" y="4458794"/>
            <a:ext cx="1745524" cy="782356"/>
          </a:xfrm>
          <a:prstGeom prst="roundRect">
            <a:avLst>
              <a:gd name="adj" fmla="val 11674"/>
            </a:avLst>
          </a:prstGeom>
          <a:solidFill>
            <a:schemeClr val="bg1">
              <a:lumMod val="50000"/>
            </a:schemeClr>
          </a:solidFill>
          <a:ln w="12700">
            <a:solidFill>
              <a:srgbClr val="E12313"/>
            </a:solidFill>
          </a:ln>
        </p:spPr>
        <p:txBody>
          <a:bodyPr lIns="108000" tIns="108000" rIns="180000" bIns="108000" anchor="ctr"/>
          <a:lstStyle>
            <a:lvl1pPr marL="0" indent="0" algn="l">
              <a:buFont typeface="Arial" panose="020B0604020202020204" pitchFamily="34" charset="0"/>
              <a:buNone/>
              <a:defRPr sz="1600" b="1">
                <a:solidFill>
                  <a:schemeClr val="bg1"/>
                </a:solidFill>
              </a:defRPr>
            </a:lvl1pPr>
          </a:lstStyle>
          <a:p>
            <a:pPr lvl="0"/>
            <a:r>
              <a:rPr lang="en-GB"/>
              <a:t>&lt;What we will need&gt;</a:t>
            </a:r>
          </a:p>
        </p:txBody>
      </p:sp>
      <p:sp>
        <p:nvSpPr>
          <p:cNvPr id="13" name="Text Placeholder 11">
            <a:extLst>
              <a:ext uri="{FF2B5EF4-FFF2-40B4-BE49-F238E27FC236}">
                <a16:creationId xmlns:a16="http://schemas.microsoft.com/office/drawing/2014/main" id="{0E72FF24-105C-6548-8F7B-EE2731FBFDDE}"/>
              </a:ext>
            </a:extLst>
          </p:cNvPr>
          <p:cNvSpPr>
            <a:spLocks noGrp="1" noChangeAspect="1"/>
          </p:cNvSpPr>
          <p:nvPr>
            <p:ph type="body" sz="quarter" idx="16" hasCustomPrompt="1"/>
          </p:nvPr>
        </p:nvSpPr>
        <p:spPr>
          <a:xfrm>
            <a:off x="781546" y="5361905"/>
            <a:ext cx="1745524" cy="782356"/>
          </a:xfrm>
          <a:prstGeom prst="roundRect">
            <a:avLst>
              <a:gd name="adj" fmla="val 11675"/>
            </a:avLst>
          </a:prstGeom>
          <a:solidFill>
            <a:schemeClr val="bg1">
              <a:lumMod val="50000"/>
            </a:schemeClr>
          </a:solidFill>
          <a:ln w="12700">
            <a:solidFill>
              <a:srgbClr val="E12313"/>
            </a:solidFill>
          </a:ln>
        </p:spPr>
        <p:txBody>
          <a:bodyPr lIns="108000" tIns="108000" rIns="180000" bIns="108000" anchor="ctr"/>
          <a:lstStyle>
            <a:lvl1pPr marL="0" indent="0" algn="l">
              <a:buFont typeface="Arial" panose="020B0604020202020204" pitchFamily="34" charset="0"/>
              <a:buNone/>
              <a:defRPr sz="1600" b="1">
                <a:solidFill>
                  <a:schemeClr val="bg1"/>
                </a:solidFill>
              </a:defRPr>
            </a:lvl1pPr>
          </a:lstStyle>
          <a:p>
            <a:pPr lvl="0"/>
            <a:r>
              <a:rPr lang="en-GB"/>
              <a:t>&lt;Output&gt;</a:t>
            </a:r>
          </a:p>
        </p:txBody>
      </p:sp>
      <p:sp>
        <p:nvSpPr>
          <p:cNvPr id="15" name="Text Placeholder 11">
            <a:extLst>
              <a:ext uri="{FF2B5EF4-FFF2-40B4-BE49-F238E27FC236}">
                <a16:creationId xmlns:a16="http://schemas.microsoft.com/office/drawing/2014/main" id="{96DA272C-643B-B245-9CE5-888C4EE50A0C}"/>
              </a:ext>
            </a:extLst>
          </p:cNvPr>
          <p:cNvSpPr>
            <a:spLocks noGrp="1" noChangeAspect="1"/>
          </p:cNvSpPr>
          <p:nvPr>
            <p:ph type="body" sz="quarter" idx="18" hasCustomPrompt="1"/>
          </p:nvPr>
        </p:nvSpPr>
        <p:spPr>
          <a:xfrm>
            <a:off x="2349731" y="1828482"/>
            <a:ext cx="4818712" cy="782356"/>
          </a:xfrm>
          <a:prstGeom prst="roundRect">
            <a:avLst>
              <a:gd name="adj" fmla="val 11674"/>
            </a:avLst>
          </a:prstGeom>
          <a:solidFill>
            <a:schemeClr val="bg1">
              <a:lumMod val="95000"/>
            </a:schemeClr>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17" name="Text Placeholder 11">
            <a:extLst>
              <a:ext uri="{FF2B5EF4-FFF2-40B4-BE49-F238E27FC236}">
                <a16:creationId xmlns:a16="http://schemas.microsoft.com/office/drawing/2014/main" id="{4B19092B-252D-3F4B-B865-6881091B6F95}"/>
              </a:ext>
            </a:extLst>
          </p:cNvPr>
          <p:cNvSpPr>
            <a:spLocks noGrp="1" noChangeAspect="1"/>
          </p:cNvSpPr>
          <p:nvPr>
            <p:ph type="body" sz="quarter" idx="20" hasCustomPrompt="1"/>
          </p:nvPr>
        </p:nvSpPr>
        <p:spPr>
          <a:xfrm>
            <a:off x="2349731" y="4458794"/>
            <a:ext cx="4818712" cy="782356"/>
          </a:xfrm>
          <a:prstGeom prst="roundRect">
            <a:avLst>
              <a:gd name="adj" fmla="val 10258"/>
            </a:avLst>
          </a:prstGeom>
          <a:solidFill>
            <a:schemeClr val="bg1">
              <a:lumMod val="95000"/>
            </a:schemeClr>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19" name="Text Placeholder 11">
            <a:extLst>
              <a:ext uri="{FF2B5EF4-FFF2-40B4-BE49-F238E27FC236}">
                <a16:creationId xmlns:a16="http://schemas.microsoft.com/office/drawing/2014/main" id="{1E086DDA-AA6B-3547-8443-B0EA54DA8E6E}"/>
              </a:ext>
            </a:extLst>
          </p:cNvPr>
          <p:cNvSpPr>
            <a:spLocks noGrp="1" noChangeAspect="1"/>
          </p:cNvSpPr>
          <p:nvPr>
            <p:ph type="body" sz="quarter" idx="21" hasCustomPrompt="1"/>
          </p:nvPr>
        </p:nvSpPr>
        <p:spPr>
          <a:xfrm>
            <a:off x="2349731" y="5361905"/>
            <a:ext cx="4818712" cy="782356"/>
          </a:xfrm>
          <a:prstGeom prst="roundRect">
            <a:avLst>
              <a:gd name="adj" fmla="val 7424"/>
            </a:avLst>
          </a:prstGeom>
          <a:solidFill>
            <a:schemeClr val="bg1">
              <a:lumMod val="95000"/>
            </a:schemeClr>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18" name="Text Placeholder 11">
            <a:extLst>
              <a:ext uri="{FF2B5EF4-FFF2-40B4-BE49-F238E27FC236}">
                <a16:creationId xmlns:a16="http://schemas.microsoft.com/office/drawing/2014/main" id="{61CCCCA5-4F95-894B-BB9C-045C360624DF}"/>
              </a:ext>
            </a:extLst>
          </p:cNvPr>
          <p:cNvSpPr>
            <a:spLocks noGrp="1" noChangeAspect="1"/>
          </p:cNvSpPr>
          <p:nvPr>
            <p:ph type="body" sz="quarter" idx="22" hasCustomPrompt="1"/>
          </p:nvPr>
        </p:nvSpPr>
        <p:spPr>
          <a:xfrm>
            <a:off x="2349731" y="2731593"/>
            <a:ext cx="4818712" cy="1606447"/>
          </a:xfrm>
          <a:prstGeom prst="roundRect">
            <a:avLst>
              <a:gd name="adj" fmla="val 4089"/>
            </a:avLst>
          </a:prstGeom>
          <a:solidFill>
            <a:schemeClr val="bg1">
              <a:lumMod val="95000"/>
            </a:schemeClr>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1" name="Text Placeholder 11">
            <a:extLst>
              <a:ext uri="{FF2B5EF4-FFF2-40B4-BE49-F238E27FC236}">
                <a16:creationId xmlns:a16="http://schemas.microsoft.com/office/drawing/2014/main" id="{DF0DDC7B-8634-B548-8E30-1EC610F1BBA3}"/>
              </a:ext>
            </a:extLst>
          </p:cNvPr>
          <p:cNvSpPr>
            <a:spLocks noGrp="1" noChangeAspect="1"/>
          </p:cNvSpPr>
          <p:nvPr>
            <p:ph type="body" sz="quarter" idx="23" hasCustomPrompt="1"/>
          </p:nvPr>
        </p:nvSpPr>
        <p:spPr>
          <a:xfrm>
            <a:off x="6967855" y="1828482"/>
            <a:ext cx="2334188" cy="782356"/>
          </a:xfrm>
          <a:prstGeom prst="roundRect">
            <a:avLst>
              <a:gd name="adj" fmla="val 18758"/>
            </a:avLst>
          </a:prstGeom>
          <a:solidFill>
            <a:srgbClr val="F8F7F9"/>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2" name="Text Placeholder 11">
            <a:extLst>
              <a:ext uri="{FF2B5EF4-FFF2-40B4-BE49-F238E27FC236}">
                <a16:creationId xmlns:a16="http://schemas.microsoft.com/office/drawing/2014/main" id="{30D522D5-31B7-1F4B-A852-81E9D87452E2}"/>
              </a:ext>
            </a:extLst>
          </p:cNvPr>
          <p:cNvSpPr>
            <a:spLocks noGrp="1" noChangeAspect="1"/>
          </p:cNvSpPr>
          <p:nvPr>
            <p:ph type="body" sz="quarter" idx="24" hasCustomPrompt="1"/>
          </p:nvPr>
        </p:nvSpPr>
        <p:spPr>
          <a:xfrm>
            <a:off x="6967855" y="4458794"/>
            <a:ext cx="2334188" cy="782356"/>
          </a:xfrm>
          <a:prstGeom prst="roundRect">
            <a:avLst>
              <a:gd name="adj" fmla="val 18758"/>
            </a:avLst>
          </a:prstGeom>
          <a:solidFill>
            <a:srgbClr val="F8F7F9"/>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3" name="Text Placeholder 11">
            <a:extLst>
              <a:ext uri="{FF2B5EF4-FFF2-40B4-BE49-F238E27FC236}">
                <a16:creationId xmlns:a16="http://schemas.microsoft.com/office/drawing/2014/main" id="{9605F5D9-E586-1E4F-9EBB-5EF4658285FA}"/>
              </a:ext>
            </a:extLst>
          </p:cNvPr>
          <p:cNvSpPr>
            <a:spLocks noGrp="1" noChangeAspect="1"/>
          </p:cNvSpPr>
          <p:nvPr>
            <p:ph type="body" sz="quarter" idx="25" hasCustomPrompt="1"/>
          </p:nvPr>
        </p:nvSpPr>
        <p:spPr>
          <a:xfrm>
            <a:off x="6967855" y="5361905"/>
            <a:ext cx="2334188" cy="782356"/>
          </a:xfrm>
          <a:prstGeom prst="roundRect">
            <a:avLst>
              <a:gd name="adj" fmla="val 18758"/>
            </a:avLst>
          </a:prstGeom>
          <a:solidFill>
            <a:srgbClr val="F8F7F9"/>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4" name="Text Placeholder 11">
            <a:extLst>
              <a:ext uri="{FF2B5EF4-FFF2-40B4-BE49-F238E27FC236}">
                <a16:creationId xmlns:a16="http://schemas.microsoft.com/office/drawing/2014/main" id="{DBB50542-80A2-004B-9151-C8FE81617989}"/>
              </a:ext>
            </a:extLst>
          </p:cNvPr>
          <p:cNvSpPr>
            <a:spLocks noGrp="1" noChangeAspect="1"/>
          </p:cNvSpPr>
          <p:nvPr>
            <p:ph type="body" sz="quarter" idx="26" hasCustomPrompt="1"/>
          </p:nvPr>
        </p:nvSpPr>
        <p:spPr>
          <a:xfrm>
            <a:off x="6967855" y="2731593"/>
            <a:ext cx="2334188" cy="1606447"/>
          </a:xfrm>
          <a:prstGeom prst="roundRect">
            <a:avLst>
              <a:gd name="adj" fmla="val 8919"/>
            </a:avLst>
          </a:prstGeom>
          <a:solidFill>
            <a:srgbClr val="F8F7F9"/>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5" name="Text Placeholder 11">
            <a:extLst>
              <a:ext uri="{FF2B5EF4-FFF2-40B4-BE49-F238E27FC236}">
                <a16:creationId xmlns:a16="http://schemas.microsoft.com/office/drawing/2014/main" id="{B7B07315-448D-2142-A6FA-A893CBF573DC}"/>
              </a:ext>
            </a:extLst>
          </p:cNvPr>
          <p:cNvSpPr>
            <a:spLocks noGrp="1" noChangeAspect="1"/>
          </p:cNvSpPr>
          <p:nvPr>
            <p:ph type="body" sz="quarter" idx="27" hasCustomPrompt="1"/>
          </p:nvPr>
        </p:nvSpPr>
        <p:spPr>
          <a:xfrm>
            <a:off x="9146611" y="1828482"/>
            <a:ext cx="2334188" cy="782356"/>
          </a:xfrm>
          <a:prstGeom prst="roundRect">
            <a:avLst>
              <a:gd name="adj" fmla="val 18758"/>
            </a:avLst>
          </a:prstGeom>
          <a:solidFill>
            <a:srgbClr val="FFFDFF"/>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6" name="Text Placeholder 11">
            <a:extLst>
              <a:ext uri="{FF2B5EF4-FFF2-40B4-BE49-F238E27FC236}">
                <a16:creationId xmlns:a16="http://schemas.microsoft.com/office/drawing/2014/main" id="{9014238E-E2E9-4A42-A857-5FBB69C327B1}"/>
              </a:ext>
            </a:extLst>
          </p:cNvPr>
          <p:cNvSpPr>
            <a:spLocks noGrp="1" noChangeAspect="1"/>
          </p:cNvSpPr>
          <p:nvPr>
            <p:ph type="body" sz="quarter" idx="28" hasCustomPrompt="1"/>
          </p:nvPr>
        </p:nvSpPr>
        <p:spPr>
          <a:xfrm>
            <a:off x="9146611" y="4458794"/>
            <a:ext cx="2334188" cy="782356"/>
          </a:xfrm>
          <a:prstGeom prst="roundRect">
            <a:avLst>
              <a:gd name="adj" fmla="val 18758"/>
            </a:avLst>
          </a:prstGeom>
          <a:solidFill>
            <a:srgbClr val="FFFDFF"/>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7" name="Text Placeholder 11">
            <a:extLst>
              <a:ext uri="{FF2B5EF4-FFF2-40B4-BE49-F238E27FC236}">
                <a16:creationId xmlns:a16="http://schemas.microsoft.com/office/drawing/2014/main" id="{2C8CCD12-AEB8-754E-930D-D1D3B302B9E6}"/>
              </a:ext>
            </a:extLst>
          </p:cNvPr>
          <p:cNvSpPr>
            <a:spLocks noGrp="1" noChangeAspect="1"/>
          </p:cNvSpPr>
          <p:nvPr>
            <p:ph type="body" sz="quarter" idx="29" hasCustomPrompt="1"/>
          </p:nvPr>
        </p:nvSpPr>
        <p:spPr>
          <a:xfrm>
            <a:off x="9146611" y="5361905"/>
            <a:ext cx="2334188" cy="782356"/>
          </a:xfrm>
          <a:prstGeom prst="roundRect">
            <a:avLst>
              <a:gd name="adj" fmla="val 18758"/>
            </a:avLst>
          </a:prstGeom>
          <a:solidFill>
            <a:srgbClr val="FFFDFF"/>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8" name="Text Placeholder 11">
            <a:extLst>
              <a:ext uri="{FF2B5EF4-FFF2-40B4-BE49-F238E27FC236}">
                <a16:creationId xmlns:a16="http://schemas.microsoft.com/office/drawing/2014/main" id="{03EBF7CC-DA20-C648-B6F5-E397718E3CF6}"/>
              </a:ext>
            </a:extLst>
          </p:cNvPr>
          <p:cNvSpPr>
            <a:spLocks noGrp="1" noChangeAspect="1"/>
          </p:cNvSpPr>
          <p:nvPr>
            <p:ph type="body" sz="quarter" idx="30" hasCustomPrompt="1"/>
          </p:nvPr>
        </p:nvSpPr>
        <p:spPr>
          <a:xfrm>
            <a:off x="9146611" y="2731593"/>
            <a:ext cx="2334188" cy="1606447"/>
          </a:xfrm>
          <a:prstGeom prst="roundRect">
            <a:avLst>
              <a:gd name="adj" fmla="val 8919"/>
            </a:avLst>
          </a:prstGeom>
          <a:solidFill>
            <a:srgbClr val="FFFDFF"/>
          </a:solidFill>
          <a:ln w="12700">
            <a:solidFill>
              <a:srgbClr val="E12313"/>
            </a:solidFill>
          </a:ln>
        </p:spPr>
        <p:txBody>
          <a:bodyPr lIns="108000" tIns="108000" rIns="180000" bIns="108000" anchor="ctr"/>
          <a:lstStyle>
            <a:lvl1pPr marL="228594" indent="-228594" algn="l">
              <a:buFont typeface="Arial" panose="020B0604020202020204" pitchFamily="34" charset="0"/>
              <a:buChar char="•"/>
              <a:defRPr sz="1600"/>
            </a:lvl1pPr>
          </a:lstStyle>
          <a:p>
            <a:pPr lvl="0"/>
            <a:r>
              <a:rPr lang="en-GB"/>
              <a:t>&lt;Click to add content&gt;</a:t>
            </a:r>
          </a:p>
        </p:txBody>
      </p:sp>
      <p:sp>
        <p:nvSpPr>
          <p:cNvPr id="29" name="Text Placeholder 11">
            <a:extLst>
              <a:ext uri="{FF2B5EF4-FFF2-40B4-BE49-F238E27FC236}">
                <a16:creationId xmlns:a16="http://schemas.microsoft.com/office/drawing/2014/main" id="{4DB69D16-251E-4E4E-B7B5-E714816AAF30}"/>
              </a:ext>
            </a:extLst>
          </p:cNvPr>
          <p:cNvSpPr>
            <a:spLocks noGrp="1" noChangeAspect="1"/>
          </p:cNvSpPr>
          <p:nvPr>
            <p:ph type="body" sz="quarter" idx="31" hasCustomPrompt="1"/>
          </p:nvPr>
        </p:nvSpPr>
        <p:spPr>
          <a:xfrm>
            <a:off x="2349732" y="1224706"/>
            <a:ext cx="534705" cy="534636"/>
          </a:xfrm>
          <a:prstGeom prst="ellipse">
            <a:avLst/>
          </a:prstGeom>
          <a:solidFill>
            <a:srgbClr val="FFFDFF"/>
          </a:solidFill>
          <a:ln w="12700">
            <a:solidFill>
              <a:srgbClr val="E12313"/>
            </a:solidFill>
          </a:ln>
        </p:spPr>
        <p:txBody>
          <a:bodyPr lIns="0" tIns="0" rIns="0" bIns="0" anchor="ctr"/>
          <a:lstStyle>
            <a:lvl1pPr marL="0" indent="0" algn="ctr">
              <a:buFont typeface="Arial" panose="020B0604020202020204" pitchFamily="34" charset="0"/>
              <a:buNone/>
              <a:defRPr sz="1600" b="1"/>
            </a:lvl1pPr>
          </a:lstStyle>
          <a:p>
            <a:pPr lvl="0"/>
            <a:r>
              <a:rPr lang="en-GB"/>
              <a:t>&lt;1&gt;</a:t>
            </a:r>
          </a:p>
        </p:txBody>
      </p:sp>
      <p:sp>
        <p:nvSpPr>
          <p:cNvPr id="32" name="Text Placeholder 11">
            <a:extLst>
              <a:ext uri="{FF2B5EF4-FFF2-40B4-BE49-F238E27FC236}">
                <a16:creationId xmlns:a16="http://schemas.microsoft.com/office/drawing/2014/main" id="{2E3835EE-0822-E845-ABD0-2B7C43B60BB6}"/>
              </a:ext>
            </a:extLst>
          </p:cNvPr>
          <p:cNvSpPr>
            <a:spLocks noGrp="1" noChangeAspect="1"/>
          </p:cNvSpPr>
          <p:nvPr>
            <p:ph type="body" sz="quarter" idx="34" hasCustomPrompt="1"/>
          </p:nvPr>
        </p:nvSpPr>
        <p:spPr>
          <a:xfrm>
            <a:off x="2884436" y="1267850"/>
            <a:ext cx="4083419" cy="464477"/>
          </a:xfrm>
          <a:prstGeom prst="rect">
            <a:avLst/>
          </a:prstGeom>
          <a:noFill/>
          <a:ln w="12700">
            <a:noFill/>
          </a:ln>
        </p:spPr>
        <p:txBody>
          <a:bodyPr lIns="90000" tIns="90000" rIns="90000" bIns="90000" anchor="ctr"/>
          <a:lstStyle>
            <a:lvl1pPr marL="0" indent="0" algn="l">
              <a:spcBef>
                <a:spcPts val="0"/>
              </a:spcBef>
              <a:buFont typeface="Arial" panose="020B0604020202020204" pitchFamily="34" charset="0"/>
              <a:buNone/>
              <a:defRPr sz="1600" b="0"/>
            </a:lvl1pPr>
            <a:lvl4pPr marL="0" indent="0">
              <a:buFont typeface="Arial" panose="020B0604020202020204" pitchFamily="34" charset="0"/>
              <a:buNone/>
              <a:defRPr sz="1333" b="0">
                <a:latin typeface="Arial" panose="020B0604020202020204" pitchFamily="34" charset="0"/>
                <a:cs typeface="Arial" panose="020B0604020202020204" pitchFamily="34" charset="0"/>
              </a:defRPr>
            </a:lvl4pPr>
            <a:lvl6pPr>
              <a:spcBef>
                <a:spcPts val="0"/>
              </a:spcBef>
              <a:defRPr sz="1333" b="0">
                <a:latin typeface="Arial" panose="020B0604020202020204" pitchFamily="34" charset="0"/>
                <a:cs typeface="Arial" panose="020B0604020202020204" pitchFamily="34" charset="0"/>
              </a:defRPr>
            </a:lvl6pPr>
            <a:lvl8pPr marL="0" indent="0">
              <a:buNone/>
              <a:defRPr b="0"/>
            </a:lvl8pPr>
            <a:lvl9pPr>
              <a:defRPr/>
            </a:lvl9pPr>
          </a:lstStyle>
          <a:p>
            <a:pPr lvl="0"/>
            <a:r>
              <a:rPr lang="en-GB"/>
              <a:t>&lt;Phase 1&gt;</a:t>
            </a:r>
          </a:p>
        </p:txBody>
      </p:sp>
      <p:sp>
        <p:nvSpPr>
          <p:cNvPr id="33" name="Text Placeholder 11">
            <a:extLst>
              <a:ext uri="{FF2B5EF4-FFF2-40B4-BE49-F238E27FC236}">
                <a16:creationId xmlns:a16="http://schemas.microsoft.com/office/drawing/2014/main" id="{ED9E3C94-6808-2A47-AF89-4A1518D0F794}"/>
              </a:ext>
            </a:extLst>
          </p:cNvPr>
          <p:cNvSpPr>
            <a:spLocks noGrp="1" noChangeAspect="1"/>
          </p:cNvSpPr>
          <p:nvPr>
            <p:ph type="body" sz="quarter" idx="35" hasCustomPrompt="1"/>
          </p:nvPr>
        </p:nvSpPr>
        <p:spPr>
          <a:xfrm>
            <a:off x="7354837" y="1267850"/>
            <a:ext cx="1791775" cy="464477"/>
          </a:xfrm>
          <a:prstGeom prst="rect">
            <a:avLst/>
          </a:prstGeom>
          <a:noFill/>
          <a:ln w="12700">
            <a:noFill/>
          </a:ln>
        </p:spPr>
        <p:txBody>
          <a:bodyPr lIns="90000" tIns="90000" rIns="90000" bIns="90000" anchor="ctr"/>
          <a:lstStyle>
            <a:lvl1pPr marL="0" indent="0" algn="l">
              <a:spcBef>
                <a:spcPts val="0"/>
              </a:spcBef>
              <a:buFont typeface="Arial" panose="020B0604020202020204" pitchFamily="34" charset="0"/>
              <a:buNone/>
              <a:defRPr sz="1600" b="0"/>
            </a:lvl1pPr>
            <a:lvl4pPr marL="0" indent="0">
              <a:buFont typeface="Arial" panose="020B0604020202020204" pitchFamily="34" charset="0"/>
              <a:buNone/>
              <a:defRPr sz="1333" b="0">
                <a:latin typeface="Arial" panose="020B0604020202020204" pitchFamily="34" charset="0"/>
                <a:cs typeface="Arial" panose="020B0604020202020204" pitchFamily="34" charset="0"/>
              </a:defRPr>
            </a:lvl4pPr>
            <a:lvl6pPr>
              <a:spcBef>
                <a:spcPts val="0"/>
              </a:spcBef>
              <a:defRPr sz="1333" b="0">
                <a:latin typeface="Arial" panose="020B0604020202020204" pitchFamily="34" charset="0"/>
                <a:cs typeface="Arial" panose="020B0604020202020204" pitchFamily="34" charset="0"/>
              </a:defRPr>
            </a:lvl6pPr>
            <a:lvl8pPr marL="0" indent="0">
              <a:buNone/>
              <a:defRPr b="0"/>
            </a:lvl8pPr>
            <a:lvl9pPr>
              <a:defRPr/>
            </a:lvl9pPr>
          </a:lstStyle>
          <a:p>
            <a:pPr lvl="0"/>
            <a:r>
              <a:rPr lang="en-GB"/>
              <a:t>&lt;Phase 2&gt;</a:t>
            </a:r>
          </a:p>
        </p:txBody>
      </p:sp>
      <p:sp>
        <p:nvSpPr>
          <p:cNvPr id="34" name="Text Placeholder 11">
            <a:extLst>
              <a:ext uri="{FF2B5EF4-FFF2-40B4-BE49-F238E27FC236}">
                <a16:creationId xmlns:a16="http://schemas.microsoft.com/office/drawing/2014/main" id="{ACCAA7F2-D65D-0043-B8C9-9B4AC57DC281}"/>
              </a:ext>
            </a:extLst>
          </p:cNvPr>
          <p:cNvSpPr>
            <a:spLocks noGrp="1" noChangeAspect="1"/>
          </p:cNvSpPr>
          <p:nvPr>
            <p:ph type="body" sz="quarter" idx="36" hasCustomPrompt="1"/>
          </p:nvPr>
        </p:nvSpPr>
        <p:spPr>
          <a:xfrm>
            <a:off x="9544881" y="1267850"/>
            <a:ext cx="1791775" cy="464477"/>
          </a:xfrm>
          <a:prstGeom prst="rect">
            <a:avLst/>
          </a:prstGeom>
          <a:noFill/>
          <a:ln w="12700">
            <a:noFill/>
          </a:ln>
        </p:spPr>
        <p:txBody>
          <a:bodyPr lIns="90000" tIns="90000" rIns="90000" bIns="90000" anchor="ctr"/>
          <a:lstStyle>
            <a:lvl1pPr marL="0" indent="0" algn="l">
              <a:spcBef>
                <a:spcPts val="0"/>
              </a:spcBef>
              <a:buFont typeface="Arial" panose="020B0604020202020204" pitchFamily="34" charset="0"/>
              <a:buNone/>
              <a:defRPr sz="1600" b="0"/>
            </a:lvl1pPr>
            <a:lvl4pPr marL="0" indent="0">
              <a:buFont typeface="Arial" panose="020B0604020202020204" pitchFamily="34" charset="0"/>
              <a:buNone/>
              <a:defRPr sz="1333" b="0">
                <a:latin typeface="Arial" panose="020B0604020202020204" pitchFamily="34" charset="0"/>
                <a:cs typeface="Arial" panose="020B0604020202020204" pitchFamily="34" charset="0"/>
              </a:defRPr>
            </a:lvl4pPr>
            <a:lvl6pPr>
              <a:spcBef>
                <a:spcPts val="0"/>
              </a:spcBef>
              <a:defRPr sz="1333" b="0">
                <a:latin typeface="Arial" panose="020B0604020202020204" pitchFamily="34" charset="0"/>
                <a:cs typeface="Arial" panose="020B0604020202020204" pitchFamily="34" charset="0"/>
              </a:defRPr>
            </a:lvl6pPr>
            <a:lvl8pPr marL="0" indent="0">
              <a:buNone/>
              <a:defRPr b="0"/>
            </a:lvl8pPr>
            <a:lvl9pPr>
              <a:defRPr/>
            </a:lvl9pPr>
          </a:lstStyle>
          <a:p>
            <a:pPr lvl="0"/>
            <a:r>
              <a:rPr lang="en-GB"/>
              <a:t>&lt;Phase 3&gt;</a:t>
            </a:r>
          </a:p>
        </p:txBody>
      </p:sp>
      <p:sp>
        <p:nvSpPr>
          <p:cNvPr id="35" name="Date Placeholder 3">
            <a:extLst>
              <a:ext uri="{FF2B5EF4-FFF2-40B4-BE49-F238E27FC236}">
                <a16:creationId xmlns:a16="http://schemas.microsoft.com/office/drawing/2014/main" id="{8EE662E5-0FA4-F44E-8B5F-E6CB9792A537}"/>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36" name="Footer Placeholder 4">
            <a:extLst>
              <a:ext uri="{FF2B5EF4-FFF2-40B4-BE49-F238E27FC236}">
                <a16:creationId xmlns:a16="http://schemas.microsoft.com/office/drawing/2014/main" id="{A3192613-E85B-2F4C-9E74-C672810E3EA0}"/>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37" name="Slide Number Placeholder 5">
            <a:extLst>
              <a:ext uri="{FF2B5EF4-FFF2-40B4-BE49-F238E27FC236}">
                <a16:creationId xmlns:a16="http://schemas.microsoft.com/office/drawing/2014/main" id="{3FBFA2AC-8DD3-C04A-A1B1-B90403DE5259}"/>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
        <p:nvSpPr>
          <p:cNvPr id="38" name="Text Placeholder 11">
            <a:extLst>
              <a:ext uri="{FF2B5EF4-FFF2-40B4-BE49-F238E27FC236}">
                <a16:creationId xmlns:a16="http://schemas.microsoft.com/office/drawing/2014/main" id="{D1F9DB8D-795C-8849-B9A5-F2E8A86FA3AF}"/>
              </a:ext>
            </a:extLst>
          </p:cNvPr>
          <p:cNvSpPr>
            <a:spLocks noGrp="1" noChangeAspect="1"/>
          </p:cNvSpPr>
          <p:nvPr>
            <p:ph type="body" sz="quarter" idx="37" hasCustomPrompt="1"/>
          </p:nvPr>
        </p:nvSpPr>
        <p:spPr>
          <a:xfrm>
            <a:off x="6860772" y="1224706"/>
            <a:ext cx="534705" cy="534636"/>
          </a:xfrm>
          <a:prstGeom prst="ellipse">
            <a:avLst/>
          </a:prstGeom>
          <a:solidFill>
            <a:srgbClr val="FFFDFF"/>
          </a:solidFill>
          <a:ln w="12700">
            <a:solidFill>
              <a:srgbClr val="E12313"/>
            </a:solidFill>
          </a:ln>
        </p:spPr>
        <p:txBody>
          <a:bodyPr lIns="0" tIns="0" rIns="0" bIns="0" anchor="ctr"/>
          <a:lstStyle>
            <a:lvl1pPr marL="0" indent="0" algn="ctr">
              <a:buFont typeface="Arial" panose="020B0604020202020204" pitchFamily="34" charset="0"/>
              <a:buNone/>
              <a:defRPr sz="1600" b="1"/>
            </a:lvl1pPr>
          </a:lstStyle>
          <a:p>
            <a:pPr lvl="0"/>
            <a:r>
              <a:rPr lang="en-GB"/>
              <a:t>&lt;2&gt;</a:t>
            </a:r>
          </a:p>
        </p:txBody>
      </p:sp>
      <p:sp>
        <p:nvSpPr>
          <p:cNvPr id="39" name="Text Placeholder 11">
            <a:extLst>
              <a:ext uri="{FF2B5EF4-FFF2-40B4-BE49-F238E27FC236}">
                <a16:creationId xmlns:a16="http://schemas.microsoft.com/office/drawing/2014/main" id="{613A0084-744F-344B-8130-CFAB6A6728FC}"/>
              </a:ext>
            </a:extLst>
          </p:cNvPr>
          <p:cNvSpPr>
            <a:spLocks noGrp="1" noChangeAspect="1"/>
          </p:cNvSpPr>
          <p:nvPr>
            <p:ph type="body" sz="quarter" idx="38" hasCustomPrompt="1"/>
          </p:nvPr>
        </p:nvSpPr>
        <p:spPr>
          <a:xfrm>
            <a:off x="9010997" y="1224706"/>
            <a:ext cx="534705" cy="534636"/>
          </a:xfrm>
          <a:prstGeom prst="ellipse">
            <a:avLst/>
          </a:prstGeom>
          <a:solidFill>
            <a:srgbClr val="FFFDFF"/>
          </a:solidFill>
          <a:ln w="12700">
            <a:solidFill>
              <a:srgbClr val="E12313"/>
            </a:solidFill>
          </a:ln>
        </p:spPr>
        <p:txBody>
          <a:bodyPr lIns="0" tIns="0" rIns="0" bIns="0" anchor="ctr"/>
          <a:lstStyle>
            <a:lvl1pPr marL="0" indent="0" algn="ctr">
              <a:buFont typeface="Arial" panose="020B0604020202020204" pitchFamily="34" charset="0"/>
              <a:buNone/>
              <a:defRPr sz="1600" b="1"/>
            </a:lvl1pPr>
          </a:lstStyle>
          <a:p>
            <a:pPr lvl="0"/>
            <a:r>
              <a:rPr lang="en-GB"/>
              <a:t>&lt;3&gt;</a:t>
            </a:r>
          </a:p>
        </p:txBody>
      </p:sp>
    </p:spTree>
    <p:extLst>
      <p:ext uri="{BB962C8B-B14F-4D97-AF65-F5344CB8AC3E}">
        <p14:creationId xmlns:p14="http://schemas.microsoft.com/office/powerpoint/2010/main" val="290051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gress ">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7E3CBC-1AEE-CF49-B591-A1E1AC637822}"/>
              </a:ext>
            </a:extLst>
          </p:cNvPr>
          <p:cNvSpPr>
            <a:spLocks noGrp="1" noChangeAspect="1"/>
          </p:cNvSpPr>
          <p:nvPr>
            <p:ph type="body" sz="quarter" idx="13" hasCustomPrompt="1"/>
          </p:nvPr>
        </p:nvSpPr>
        <p:spPr>
          <a:xfrm>
            <a:off x="778931" y="1854200"/>
            <a:ext cx="1387124" cy="2433664"/>
          </a:xfrm>
          <a:prstGeom prst="roundRect">
            <a:avLst>
              <a:gd name="adj" fmla="val 6099"/>
            </a:avLst>
          </a:prstGeom>
          <a:solidFill>
            <a:schemeClr val="bg1">
              <a:lumMod val="85000"/>
            </a:schemeClr>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1 – Click to add content&gt;</a:t>
            </a:r>
          </a:p>
        </p:txBody>
      </p:sp>
      <p:sp>
        <p:nvSpPr>
          <p:cNvPr id="3" name="Title 2">
            <a:extLst>
              <a:ext uri="{FF2B5EF4-FFF2-40B4-BE49-F238E27FC236}">
                <a16:creationId xmlns:a16="http://schemas.microsoft.com/office/drawing/2014/main" id="{BFD32D49-E43E-6D4F-BBF0-FF80AFAA02F4}"/>
              </a:ext>
            </a:extLst>
          </p:cNvPr>
          <p:cNvSpPr>
            <a:spLocks noGrp="1"/>
          </p:cNvSpPr>
          <p:nvPr>
            <p:ph type="title" hasCustomPrompt="1"/>
          </p:nvPr>
        </p:nvSpPr>
        <p:spPr/>
        <p:txBody>
          <a:bodyPr/>
          <a:lstStyle/>
          <a:p>
            <a:r>
              <a:rPr lang="en-GB"/>
              <a:t>&lt;Process&gt;</a:t>
            </a:r>
            <a:endParaRPr lang="en-US"/>
          </a:p>
        </p:txBody>
      </p:sp>
      <p:sp>
        <p:nvSpPr>
          <p:cNvPr id="9" name="Text Placeholder 11">
            <a:extLst>
              <a:ext uri="{FF2B5EF4-FFF2-40B4-BE49-F238E27FC236}">
                <a16:creationId xmlns:a16="http://schemas.microsoft.com/office/drawing/2014/main" id="{6B352208-0B3B-3746-9A5A-ECB0F1D83D43}"/>
              </a:ext>
            </a:extLst>
          </p:cNvPr>
          <p:cNvSpPr>
            <a:spLocks noGrp="1" noChangeAspect="1"/>
          </p:cNvSpPr>
          <p:nvPr>
            <p:ph type="body" sz="quarter" idx="14" hasCustomPrompt="1"/>
          </p:nvPr>
        </p:nvSpPr>
        <p:spPr>
          <a:xfrm>
            <a:off x="2628334" y="1854200"/>
            <a:ext cx="1387124" cy="2433664"/>
          </a:xfrm>
          <a:prstGeom prst="roundRect">
            <a:avLst>
              <a:gd name="adj" fmla="val 6099"/>
            </a:avLst>
          </a:prstGeom>
          <a:solidFill>
            <a:schemeClr val="bg1">
              <a:lumMod val="85000"/>
            </a:schemeClr>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2 – Click to add content&gt;</a:t>
            </a:r>
          </a:p>
        </p:txBody>
      </p:sp>
      <p:sp>
        <p:nvSpPr>
          <p:cNvPr id="10" name="Text Placeholder 11">
            <a:extLst>
              <a:ext uri="{FF2B5EF4-FFF2-40B4-BE49-F238E27FC236}">
                <a16:creationId xmlns:a16="http://schemas.microsoft.com/office/drawing/2014/main" id="{9A3D7A78-6042-784B-A52A-FC93415FCBED}"/>
              </a:ext>
            </a:extLst>
          </p:cNvPr>
          <p:cNvSpPr>
            <a:spLocks noGrp="1" noChangeAspect="1"/>
          </p:cNvSpPr>
          <p:nvPr>
            <p:ph type="body" sz="quarter" idx="15" hasCustomPrompt="1"/>
          </p:nvPr>
        </p:nvSpPr>
        <p:spPr>
          <a:xfrm>
            <a:off x="4477737" y="1854200"/>
            <a:ext cx="1387124" cy="2433664"/>
          </a:xfrm>
          <a:prstGeom prst="roundRect">
            <a:avLst>
              <a:gd name="adj" fmla="val 6099"/>
            </a:avLst>
          </a:prstGeom>
          <a:solidFill>
            <a:schemeClr val="bg1">
              <a:lumMod val="95000"/>
            </a:schemeClr>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3 – Click to add content&gt;</a:t>
            </a:r>
          </a:p>
        </p:txBody>
      </p:sp>
      <p:sp>
        <p:nvSpPr>
          <p:cNvPr id="11" name="Text Placeholder 11">
            <a:extLst>
              <a:ext uri="{FF2B5EF4-FFF2-40B4-BE49-F238E27FC236}">
                <a16:creationId xmlns:a16="http://schemas.microsoft.com/office/drawing/2014/main" id="{6F4F8252-A1C6-6644-8CBC-4800C64AB0A7}"/>
              </a:ext>
            </a:extLst>
          </p:cNvPr>
          <p:cNvSpPr>
            <a:spLocks noGrp="1" noChangeAspect="1"/>
          </p:cNvSpPr>
          <p:nvPr>
            <p:ph type="body" sz="quarter" idx="16" hasCustomPrompt="1"/>
          </p:nvPr>
        </p:nvSpPr>
        <p:spPr>
          <a:xfrm>
            <a:off x="6327139" y="1854200"/>
            <a:ext cx="1387124" cy="2433664"/>
          </a:xfrm>
          <a:prstGeom prst="roundRect">
            <a:avLst>
              <a:gd name="adj" fmla="val 6099"/>
            </a:avLst>
          </a:prstGeom>
          <a:solidFill>
            <a:schemeClr val="bg1">
              <a:lumMod val="95000"/>
            </a:schemeClr>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4 – Click to add content&gt;</a:t>
            </a:r>
          </a:p>
        </p:txBody>
      </p:sp>
      <p:sp>
        <p:nvSpPr>
          <p:cNvPr id="13" name="Text Placeholder 11">
            <a:extLst>
              <a:ext uri="{FF2B5EF4-FFF2-40B4-BE49-F238E27FC236}">
                <a16:creationId xmlns:a16="http://schemas.microsoft.com/office/drawing/2014/main" id="{B91D6CF1-15E8-CE4B-B28D-5F87A7827487}"/>
              </a:ext>
            </a:extLst>
          </p:cNvPr>
          <p:cNvSpPr>
            <a:spLocks noGrp="1" noChangeAspect="1"/>
          </p:cNvSpPr>
          <p:nvPr>
            <p:ph type="body" sz="quarter" idx="17" hasCustomPrompt="1"/>
          </p:nvPr>
        </p:nvSpPr>
        <p:spPr>
          <a:xfrm>
            <a:off x="8176542" y="1854200"/>
            <a:ext cx="1387124" cy="2433664"/>
          </a:xfrm>
          <a:prstGeom prst="roundRect">
            <a:avLst>
              <a:gd name="adj" fmla="val 6099"/>
            </a:avLst>
          </a:prstGeom>
          <a:solidFill>
            <a:srgbClr val="F8F7F9"/>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5 – Click to add content&gt;</a:t>
            </a:r>
          </a:p>
        </p:txBody>
      </p:sp>
      <p:sp>
        <p:nvSpPr>
          <p:cNvPr id="14" name="Text Placeholder 11">
            <a:extLst>
              <a:ext uri="{FF2B5EF4-FFF2-40B4-BE49-F238E27FC236}">
                <a16:creationId xmlns:a16="http://schemas.microsoft.com/office/drawing/2014/main" id="{64CB7248-386A-E342-B4A6-B25E36DA04DD}"/>
              </a:ext>
            </a:extLst>
          </p:cNvPr>
          <p:cNvSpPr>
            <a:spLocks noGrp="1" noChangeAspect="1"/>
          </p:cNvSpPr>
          <p:nvPr>
            <p:ph type="body" sz="quarter" idx="18" hasCustomPrompt="1"/>
          </p:nvPr>
        </p:nvSpPr>
        <p:spPr>
          <a:xfrm>
            <a:off x="10025946" y="1854200"/>
            <a:ext cx="1387124" cy="2433664"/>
          </a:xfrm>
          <a:prstGeom prst="roundRect">
            <a:avLst>
              <a:gd name="adj" fmla="val 6099"/>
            </a:avLst>
          </a:prstGeom>
          <a:solidFill>
            <a:srgbClr val="F8F7F9"/>
          </a:solidFill>
          <a:ln w="12700">
            <a:solidFill>
              <a:srgbClr val="C00000"/>
            </a:solidFill>
          </a:ln>
        </p:spPr>
        <p:txBody>
          <a:bodyPr lIns="108000" tIns="108000" rIns="108000" bIns="108000" anchor="ctr"/>
          <a:lstStyle>
            <a:lvl1pPr marL="0" indent="0" algn="l">
              <a:buFont typeface="Arial" panose="020B0604020202020204" pitchFamily="34" charset="0"/>
              <a:buNone/>
              <a:defRPr sz="1600"/>
            </a:lvl1pPr>
          </a:lstStyle>
          <a:p>
            <a:pPr lvl="0"/>
            <a:r>
              <a:rPr lang="en-GB"/>
              <a:t>&lt;Process 6 – Click to add content&gt;</a:t>
            </a:r>
          </a:p>
        </p:txBody>
      </p:sp>
      <p:sp>
        <p:nvSpPr>
          <p:cNvPr id="15" name="Text Placeholder 11">
            <a:extLst>
              <a:ext uri="{FF2B5EF4-FFF2-40B4-BE49-F238E27FC236}">
                <a16:creationId xmlns:a16="http://schemas.microsoft.com/office/drawing/2014/main" id="{4130F31C-B1F7-7946-A32E-0B12BABB503D}"/>
              </a:ext>
            </a:extLst>
          </p:cNvPr>
          <p:cNvSpPr>
            <a:spLocks noGrp="1"/>
          </p:cNvSpPr>
          <p:nvPr>
            <p:ph type="body" sz="quarter" idx="19" hasCustomPrompt="1"/>
          </p:nvPr>
        </p:nvSpPr>
        <p:spPr>
          <a:xfrm>
            <a:off x="778931" y="5030963"/>
            <a:ext cx="3236527" cy="597500"/>
          </a:xfrm>
          <a:prstGeom prst="rect">
            <a:avLst/>
          </a:prstGeom>
          <a:noFill/>
          <a:ln w="12700">
            <a:noFill/>
          </a:ln>
        </p:spPr>
        <p:txBody>
          <a:bodyPr lIns="108000" tIns="108000" rIns="108000" bIns="108000" anchor="ctr"/>
          <a:lstStyle>
            <a:lvl1pPr marL="0" indent="0" algn="l">
              <a:buFont typeface="Arial" panose="020B0604020202020204" pitchFamily="34" charset="0"/>
              <a:buNone/>
              <a:defRPr sz="1600"/>
            </a:lvl1pPr>
          </a:lstStyle>
          <a:p>
            <a:pPr lvl="0"/>
            <a:r>
              <a:rPr lang="en-GB"/>
              <a:t>&lt;Development – Click to add content&gt;</a:t>
            </a:r>
          </a:p>
        </p:txBody>
      </p:sp>
      <p:sp>
        <p:nvSpPr>
          <p:cNvPr id="16" name="Text Placeholder 11">
            <a:extLst>
              <a:ext uri="{FF2B5EF4-FFF2-40B4-BE49-F238E27FC236}">
                <a16:creationId xmlns:a16="http://schemas.microsoft.com/office/drawing/2014/main" id="{AE42E65A-3960-9240-A924-F7E3402E0C52}"/>
              </a:ext>
            </a:extLst>
          </p:cNvPr>
          <p:cNvSpPr>
            <a:spLocks noGrp="1"/>
          </p:cNvSpPr>
          <p:nvPr>
            <p:ph type="body" sz="quarter" idx="20" hasCustomPrompt="1"/>
          </p:nvPr>
        </p:nvSpPr>
        <p:spPr>
          <a:xfrm>
            <a:off x="4481687" y="5030963"/>
            <a:ext cx="3236527" cy="597500"/>
          </a:xfrm>
          <a:prstGeom prst="rect">
            <a:avLst/>
          </a:prstGeom>
          <a:noFill/>
          <a:ln w="12700">
            <a:noFill/>
          </a:ln>
        </p:spPr>
        <p:txBody>
          <a:bodyPr lIns="108000" tIns="108000" rIns="108000" bIns="108000" anchor="ctr"/>
          <a:lstStyle>
            <a:lvl1pPr marL="0" indent="0" algn="l">
              <a:buFont typeface="Arial" panose="020B0604020202020204" pitchFamily="34" charset="0"/>
              <a:buNone/>
              <a:defRPr sz="1600"/>
            </a:lvl1pPr>
          </a:lstStyle>
          <a:p>
            <a:pPr lvl="0"/>
            <a:r>
              <a:rPr lang="en-GB"/>
              <a:t>&lt;Consolidating – Click to add content&gt;</a:t>
            </a:r>
          </a:p>
        </p:txBody>
      </p:sp>
      <p:sp>
        <p:nvSpPr>
          <p:cNvPr id="17" name="Text Placeholder 11">
            <a:extLst>
              <a:ext uri="{FF2B5EF4-FFF2-40B4-BE49-F238E27FC236}">
                <a16:creationId xmlns:a16="http://schemas.microsoft.com/office/drawing/2014/main" id="{EA7C39BD-FE70-AE46-B8AC-C9DD60BA2C49}"/>
              </a:ext>
            </a:extLst>
          </p:cNvPr>
          <p:cNvSpPr>
            <a:spLocks noGrp="1"/>
          </p:cNvSpPr>
          <p:nvPr>
            <p:ph type="body" sz="quarter" idx="21" hasCustomPrompt="1"/>
          </p:nvPr>
        </p:nvSpPr>
        <p:spPr>
          <a:xfrm>
            <a:off x="8173154" y="5030963"/>
            <a:ext cx="3236527" cy="597500"/>
          </a:xfrm>
          <a:prstGeom prst="rect">
            <a:avLst/>
          </a:prstGeom>
          <a:noFill/>
          <a:ln w="12700">
            <a:noFill/>
          </a:ln>
        </p:spPr>
        <p:txBody>
          <a:bodyPr lIns="108000" tIns="108000" rIns="108000" bIns="108000" anchor="ctr"/>
          <a:lstStyle>
            <a:lvl1pPr marL="0" indent="0" algn="l">
              <a:buFont typeface="Arial" panose="020B0604020202020204" pitchFamily="34" charset="0"/>
              <a:buNone/>
              <a:defRPr sz="1600"/>
            </a:lvl1pPr>
          </a:lstStyle>
          <a:p>
            <a:pPr lvl="0"/>
            <a:r>
              <a:rPr lang="en-GB"/>
              <a:t>&lt;Finalising – Click to add content&gt;</a:t>
            </a:r>
          </a:p>
        </p:txBody>
      </p:sp>
      <p:sp>
        <p:nvSpPr>
          <p:cNvPr id="22" name="Date Placeholder 3">
            <a:extLst>
              <a:ext uri="{FF2B5EF4-FFF2-40B4-BE49-F238E27FC236}">
                <a16:creationId xmlns:a16="http://schemas.microsoft.com/office/drawing/2014/main" id="{6C304109-B8CE-EB4E-95F7-365F13DD1584}"/>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26" name="Footer Placeholder 4">
            <a:extLst>
              <a:ext uri="{FF2B5EF4-FFF2-40B4-BE49-F238E27FC236}">
                <a16:creationId xmlns:a16="http://schemas.microsoft.com/office/drawing/2014/main" id="{B66AB2C2-177F-4E45-924F-AAE884A34209}"/>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27" name="Slide Number Placeholder 5">
            <a:extLst>
              <a:ext uri="{FF2B5EF4-FFF2-40B4-BE49-F238E27FC236}">
                <a16:creationId xmlns:a16="http://schemas.microsoft.com/office/drawing/2014/main" id="{03C55387-1761-504B-A90A-74F5782B9693}"/>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3265935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492067" y="6356351"/>
            <a:ext cx="2521373" cy="365125"/>
          </a:xfrm>
        </p:spPr>
        <p:txBody>
          <a:bodyPr>
            <a:noAutofit/>
          </a:bodyPr>
          <a:lstStyle/>
          <a:p>
            <a:pPr algn="r"/>
            <a:r>
              <a:rPr lang="en-AU"/>
              <a:t>11 June 2021</a:t>
            </a:r>
            <a:endParaRPr lang="en-US"/>
          </a:p>
        </p:txBody>
      </p:sp>
      <p:sp>
        <p:nvSpPr>
          <p:cNvPr id="5" name="Footer Placeholder 4"/>
          <p:cNvSpPr>
            <a:spLocks noGrp="1"/>
          </p:cNvSpPr>
          <p:nvPr>
            <p:ph type="ftr" sz="quarter" idx="11"/>
          </p:nvPr>
        </p:nvSpPr>
        <p:spPr>
          <a:xfrm>
            <a:off x="407897" y="6356351"/>
            <a:ext cx="7872503" cy="365125"/>
          </a:xfrm>
        </p:spPr>
        <p:txBody>
          <a:bodyPr>
            <a:noAutofit/>
          </a:bodyPr>
          <a:lstStyle>
            <a:lvl1pPr algn="l">
              <a:defRPr/>
            </a:lvl1pPr>
          </a:lstStyle>
          <a:p>
            <a:r>
              <a:rPr lang="en-US"/>
              <a:t>SOURCE &lt;Reference, enabling reader to know exactly where to find information/how information was derived&gt;</a:t>
            </a:r>
          </a:p>
        </p:txBody>
      </p:sp>
      <p:sp>
        <p:nvSpPr>
          <p:cNvPr id="6" name="Slide Number Placeholder 5"/>
          <p:cNvSpPr>
            <a:spLocks noGrp="1"/>
          </p:cNvSpPr>
          <p:nvPr>
            <p:ph type="sldNum" sz="quarter" idx="12"/>
          </p:nvPr>
        </p:nvSpPr>
        <p:spPr>
          <a:xfrm>
            <a:off x="11124827" y="6356351"/>
            <a:ext cx="659276" cy="365125"/>
          </a:xfrm>
        </p:spPr>
        <p:txBody>
          <a:bodyPr>
            <a:noAutofit/>
          </a:bodyPr>
          <a:lstStyle/>
          <a:p>
            <a:fld id="{66955078-0EC8-344E-8B9D-747184E8FC9F}" type="slidenum">
              <a:rPr lang="en-US" smtClean="0"/>
              <a:t>‹#›</a:t>
            </a:fld>
            <a:endParaRPr lang="en-US"/>
          </a:p>
        </p:txBody>
      </p:sp>
      <p:sp>
        <p:nvSpPr>
          <p:cNvPr id="3" name="Title 2">
            <a:extLst>
              <a:ext uri="{FF2B5EF4-FFF2-40B4-BE49-F238E27FC236}">
                <a16:creationId xmlns:a16="http://schemas.microsoft.com/office/drawing/2014/main" id="{BFD32D49-E43E-6D4F-BBF0-FF80AFAA02F4}"/>
              </a:ext>
            </a:extLst>
          </p:cNvPr>
          <p:cNvSpPr>
            <a:spLocks noGrp="1"/>
          </p:cNvSpPr>
          <p:nvPr>
            <p:ph type="title" hasCustomPrompt="1"/>
          </p:nvPr>
        </p:nvSpPr>
        <p:spPr/>
        <p:txBody>
          <a:bodyPr/>
          <a:lstStyle/>
          <a:p>
            <a:r>
              <a:rPr lang="en-GB"/>
              <a:t>&lt;Governing thought&gt;</a:t>
            </a:r>
            <a:endParaRPr lang="en-US"/>
          </a:p>
        </p:txBody>
      </p:sp>
      <p:sp>
        <p:nvSpPr>
          <p:cNvPr id="18" name="Text Placeholder 11">
            <a:extLst>
              <a:ext uri="{FF2B5EF4-FFF2-40B4-BE49-F238E27FC236}">
                <a16:creationId xmlns:a16="http://schemas.microsoft.com/office/drawing/2014/main" id="{15C0039E-383B-AC47-B48D-B8EA63F6C9D7}"/>
              </a:ext>
            </a:extLst>
          </p:cNvPr>
          <p:cNvSpPr>
            <a:spLocks noGrp="1"/>
          </p:cNvSpPr>
          <p:nvPr>
            <p:ph type="body" sz="quarter" idx="19" hasCustomPrompt="1"/>
          </p:nvPr>
        </p:nvSpPr>
        <p:spPr>
          <a:xfrm>
            <a:off x="407898" y="1331169"/>
            <a:ext cx="8387140" cy="659364"/>
          </a:xfrm>
          <a:prstGeom prst="rect">
            <a:avLst/>
          </a:prstGeom>
          <a:noFill/>
          <a:ln w="12700">
            <a:noFill/>
          </a:ln>
        </p:spPr>
        <p:txBody>
          <a:bodyPr lIns="0" tIns="108000" rIns="0" bIns="108000" anchor="b"/>
          <a:lstStyle>
            <a:lvl1pPr marL="0" indent="0" algn="l">
              <a:buFont typeface="Arial" panose="020B0604020202020204" pitchFamily="34" charset="0"/>
              <a:buNone/>
              <a:defRPr sz="1867"/>
            </a:lvl1pPr>
          </a:lstStyle>
          <a:p>
            <a:pPr lvl="0"/>
            <a:r>
              <a:rPr lang="en-GB"/>
              <a:t>&lt;Title of chart / analysis, including units and date range&gt;</a:t>
            </a:r>
          </a:p>
        </p:txBody>
      </p:sp>
      <p:sp>
        <p:nvSpPr>
          <p:cNvPr id="7" name="Chart Placeholder 6">
            <a:extLst>
              <a:ext uri="{FF2B5EF4-FFF2-40B4-BE49-F238E27FC236}">
                <a16:creationId xmlns:a16="http://schemas.microsoft.com/office/drawing/2014/main" id="{69B33A73-4D3F-CA4D-B32B-4C1A2AEDA120}"/>
              </a:ext>
            </a:extLst>
          </p:cNvPr>
          <p:cNvSpPr>
            <a:spLocks noGrp="1"/>
          </p:cNvSpPr>
          <p:nvPr>
            <p:ph type="chart" sz="quarter" idx="20"/>
          </p:nvPr>
        </p:nvSpPr>
        <p:spPr>
          <a:xfrm>
            <a:off x="408518" y="2165351"/>
            <a:ext cx="8387140" cy="3917949"/>
          </a:xfrm>
        </p:spPr>
        <p:txBody>
          <a:bodyPr/>
          <a:lstStyle/>
          <a:p>
            <a:endParaRPr lang="en-US"/>
          </a:p>
        </p:txBody>
      </p:sp>
      <p:sp>
        <p:nvSpPr>
          <p:cNvPr id="20" name="Text Placeholder 11">
            <a:extLst>
              <a:ext uri="{FF2B5EF4-FFF2-40B4-BE49-F238E27FC236}">
                <a16:creationId xmlns:a16="http://schemas.microsoft.com/office/drawing/2014/main" id="{14009042-6E06-0E42-8CB1-1F17E723AB23}"/>
              </a:ext>
            </a:extLst>
          </p:cNvPr>
          <p:cNvSpPr>
            <a:spLocks noGrp="1" noChangeAspect="1"/>
          </p:cNvSpPr>
          <p:nvPr>
            <p:ph type="body" sz="quarter" idx="30" hasCustomPrompt="1"/>
          </p:nvPr>
        </p:nvSpPr>
        <p:spPr>
          <a:xfrm>
            <a:off x="9009763" y="1990532"/>
            <a:ext cx="2613591" cy="4092768"/>
          </a:xfrm>
          <a:prstGeom prst="roundRect">
            <a:avLst>
              <a:gd name="adj" fmla="val 6063"/>
            </a:avLst>
          </a:prstGeom>
          <a:noFill/>
          <a:ln w="12700">
            <a:solidFill>
              <a:srgbClr val="E12313"/>
            </a:solidFill>
          </a:ln>
        </p:spPr>
        <p:txBody>
          <a:bodyPr lIns="108000" tIns="108000" rIns="180000" bIns="108000" anchor="t"/>
          <a:lstStyle>
            <a:lvl1pPr marL="228594" indent="-228594" algn="l">
              <a:buFont typeface="Arial" panose="020B0604020202020204" pitchFamily="34" charset="0"/>
              <a:buChar char="•"/>
              <a:defRPr sz="1867"/>
            </a:lvl1pPr>
          </a:lstStyle>
          <a:p>
            <a:pPr lvl="0"/>
            <a:r>
              <a:rPr lang="en-GB"/>
              <a:t>&lt;Overview of major findings, three bullet points max</a:t>
            </a:r>
          </a:p>
        </p:txBody>
      </p:sp>
      <p:sp>
        <p:nvSpPr>
          <p:cNvPr id="21" name="Text Placeholder 11">
            <a:extLst>
              <a:ext uri="{FF2B5EF4-FFF2-40B4-BE49-F238E27FC236}">
                <a16:creationId xmlns:a16="http://schemas.microsoft.com/office/drawing/2014/main" id="{9BDFC46D-F2A3-A24F-A441-F4B9A813F081}"/>
              </a:ext>
            </a:extLst>
          </p:cNvPr>
          <p:cNvSpPr>
            <a:spLocks noGrp="1"/>
          </p:cNvSpPr>
          <p:nvPr>
            <p:ph type="body" sz="quarter" idx="31" hasCustomPrompt="1"/>
          </p:nvPr>
        </p:nvSpPr>
        <p:spPr>
          <a:xfrm>
            <a:off x="9004502" y="1331169"/>
            <a:ext cx="2755700" cy="659364"/>
          </a:xfrm>
          <a:prstGeom prst="rect">
            <a:avLst/>
          </a:prstGeom>
          <a:noFill/>
          <a:ln w="12700">
            <a:noFill/>
          </a:ln>
        </p:spPr>
        <p:txBody>
          <a:bodyPr lIns="108000" tIns="108000" rIns="108000" bIns="108000" anchor="b"/>
          <a:lstStyle>
            <a:lvl1pPr marL="0" indent="0" algn="l">
              <a:buFont typeface="Arial" panose="020B0604020202020204" pitchFamily="34" charset="0"/>
              <a:buNone/>
              <a:defRPr sz="1867" b="1"/>
            </a:lvl1pPr>
          </a:lstStyle>
          <a:p>
            <a:pPr lvl="0"/>
            <a:r>
              <a:rPr lang="en-GB"/>
              <a:t>&lt;Key insights&gt;</a:t>
            </a:r>
          </a:p>
        </p:txBody>
      </p:sp>
    </p:spTree>
    <p:extLst>
      <p:ext uri="{BB962C8B-B14F-4D97-AF65-F5344CB8AC3E}">
        <p14:creationId xmlns:p14="http://schemas.microsoft.com/office/powerpoint/2010/main" val="1143546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2516" y="416354"/>
            <a:ext cx="7165608" cy="782356"/>
          </a:xfrm>
        </p:spPr>
        <p:txBody>
          <a:bodyPr/>
          <a:lstStyle/>
          <a:p>
            <a:r>
              <a:rPr lang="en-GB"/>
              <a:t>&lt;Governing thought&gt;</a:t>
            </a:r>
            <a:endParaRPr lang="en-US"/>
          </a:p>
        </p:txBody>
      </p:sp>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8420746" y="0"/>
            <a:ext cx="3771255" cy="6858000"/>
          </a:xfrm>
          <a:pattFill prst="pct5">
            <a:fgClr>
              <a:srgbClr val="E12313"/>
            </a:fgClr>
            <a:bgClr>
              <a:schemeClr val="bg1"/>
            </a:bgClr>
          </a:pattFill>
        </p:spPr>
        <p:txBody>
          <a:bodyPr/>
          <a:lstStyle/>
          <a:p>
            <a:endParaRPr lang="en-US"/>
          </a:p>
        </p:txBody>
      </p:sp>
      <p:sp>
        <p:nvSpPr>
          <p:cNvPr id="10" name="Footer Placeholder 4">
            <a:extLst>
              <a:ext uri="{FF2B5EF4-FFF2-40B4-BE49-F238E27FC236}">
                <a16:creationId xmlns:a16="http://schemas.microsoft.com/office/drawing/2014/main" id="{5679FC9F-776F-4C45-83DB-691A4953EE6E}"/>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1" name="Slide Number Placeholder 5">
            <a:extLst>
              <a:ext uri="{FF2B5EF4-FFF2-40B4-BE49-F238E27FC236}">
                <a16:creationId xmlns:a16="http://schemas.microsoft.com/office/drawing/2014/main" id="{560554F4-1E26-014D-AD42-069369AC8B07}"/>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
        <p:nvSpPr>
          <p:cNvPr id="14" name="Text Placeholder 11">
            <a:extLst>
              <a:ext uri="{FF2B5EF4-FFF2-40B4-BE49-F238E27FC236}">
                <a16:creationId xmlns:a16="http://schemas.microsoft.com/office/drawing/2014/main" id="{0237C4CD-9511-614E-A1E3-6E13885190DB}"/>
              </a:ext>
            </a:extLst>
          </p:cNvPr>
          <p:cNvSpPr>
            <a:spLocks noGrp="1" noChangeAspect="1"/>
          </p:cNvSpPr>
          <p:nvPr>
            <p:ph type="body" sz="quarter" idx="22" hasCustomPrompt="1"/>
          </p:nvPr>
        </p:nvSpPr>
        <p:spPr>
          <a:xfrm>
            <a:off x="419960" y="1753726"/>
            <a:ext cx="2121763" cy="1283943"/>
          </a:xfrm>
          <a:prstGeom prst="roundRect">
            <a:avLst>
              <a:gd name="adj" fmla="val 4089"/>
            </a:avLst>
          </a:prstGeom>
          <a:solidFill>
            <a:schemeClr val="bg1">
              <a:lumMod val="95000"/>
            </a:schemeClr>
          </a:solidFill>
          <a:ln w="12700">
            <a:solidFill>
              <a:srgbClr val="E12313"/>
            </a:solidFill>
          </a:ln>
        </p:spPr>
        <p:txBody>
          <a:bodyPr lIns="108000" tIns="108000" rIns="180000" bIns="108000" anchor="t"/>
          <a:lstStyle>
            <a:lvl1pPr marL="0" indent="0" algn="l">
              <a:buFont typeface="Arial" panose="020B0604020202020204" pitchFamily="34" charset="0"/>
              <a:buNone/>
              <a:defRPr sz="1600" b="1"/>
            </a:lvl1pPr>
          </a:lstStyle>
          <a:p>
            <a:pPr lvl="0"/>
            <a:r>
              <a:rPr lang="en-GB"/>
              <a:t>&lt;Click to add content&gt;</a:t>
            </a:r>
          </a:p>
        </p:txBody>
      </p:sp>
      <p:sp>
        <p:nvSpPr>
          <p:cNvPr id="15" name="Text Placeholder 11">
            <a:extLst>
              <a:ext uri="{FF2B5EF4-FFF2-40B4-BE49-F238E27FC236}">
                <a16:creationId xmlns:a16="http://schemas.microsoft.com/office/drawing/2014/main" id="{508928DD-01C3-A046-B17F-D82A36CA491C}"/>
              </a:ext>
            </a:extLst>
          </p:cNvPr>
          <p:cNvSpPr>
            <a:spLocks noGrp="1" noChangeAspect="1"/>
          </p:cNvSpPr>
          <p:nvPr>
            <p:ph type="body" sz="quarter" idx="26" hasCustomPrompt="1"/>
          </p:nvPr>
        </p:nvSpPr>
        <p:spPr>
          <a:xfrm>
            <a:off x="2407405" y="1753726"/>
            <a:ext cx="5620720" cy="1283943"/>
          </a:xfrm>
          <a:prstGeom prst="roundRect">
            <a:avLst>
              <a:gd name="adj" fmla="val 8919"/>
            </a:avLst>
          </a:prstGeom>
          <a:solidFill>
            <a:schemeClr val="bg1"/>
          </a:solidFill>
          <a:ln w="12700">
            <a:solidFill>
              <a:srgbClr val="E12313"/>
            </a:solidFill>
          </a:ln>
        </p:spPr>
        <p:txBody>
          <a:bodyPr lIns="108000" tIns="108000" rIns="180000" bIns="108000" anchor="t"/>
          <a:lstStyle>
            <a:lvl1pPr marL="228594" indent="-228594" algn="l">
              <a:buFont typeface="Arial" panose="020B0604020202020204" pitchFamily="34" charset="0"/>
              <a:buChar char="•"/>
              <a:defRPr sz="1600"/>
            </a:lvl1pPr>
          </a:lstStyle>
          <a:p>
            <a:pPr lvl="0"/>
            <a:r>
              <a:rPr lang="en-GB"/>
              <a:t>&lt;Click to add content&gt;</a:t>
            </a:r>
          </a:p>
        </p:txBody>
      </p:sp>
      <p:sp>
        <p:nvSpPr>
          <p:cNvPr id="16" name="Text Placeholder 11">
            <a:extLst>
              <a:ext uri="{FF2B5EF4-FFF2-40B4-BE49-F238E27FC236}">
                <a16:creationId xmlns:a16="http://schemas.microsoft.com/office/drawing/2014/main" id="{92E40056-83E6-964E-B4B2-D5969FA50838}"/>
              </a:ext>
            </a:extLst>
          </p:cNvPr>
          <p:cNvSpPr>
            <a:spLocks noGrp="1" noChangeAspect="1"/>
          </p:cNvSpPr>
          <p:nvPr>
            <p:ph type="body" sz="quarter" idx="27" hasCustomPrompt="1"/>
          </p:nvPr>
        </p:nvSpPr>
        <p:spPr>
          <a:xfrm>
            <a:off x="419960" y="3178265"/>
            <a:ext cx="2121763" cy="1283943"/>
          </a:xfrm>
          <a:prstGeom prst="roundRect">
            <a:avLst>
              <a:gd name="adj" fmla="val 4089"/>
            </a:avLst>
          </a:prstGeom>
          <a:solidFill>
            <a:schemeClr val="bg1">
              <a:lumMod val="95000"/>
            </a:schemeClr>
          </a:solidFill>
          <a:ln w="12700">
            <a:solidFill>
              <a:srgbClr val="E12313"/>
            </a:solidFill>
          </a:ln>
        </p:spPr>
        <p:txBody>
          <a:bodyPr lIns="108000" tIns="108000" rIns="180000" bIns="108000" anchor="t"/>
          <a:lstStyle>
            <a:lvl1pPr marL="0" indent="0" algn="l">
              <a:buFont typeface="Arial" panose="020B0604020202020204" pitchFamily="34" charset="0"/>
              <a:buNone/>
              <a:defRPr sz="1600" b="1"/>
            </a:lvl1pPr>
          </a:lstStyle>
          <a:p>
            <a:pPr lvl="0"/>
            <a:r>
              <a:rPr lang="en-GB"/>
              <a:t>&lt;Click to add content&gt;</a:t>
            </a:r>
          </a:p>
        </p:txBody>
      </p:sp>
      <p:sp>
        <p:nvSpPr>
          <p:cNvPr id="17" name="Text Placeholder 11">
            <a:extLst>
              <a:ext uri="{FF2B5EF4-FFF2-40B4-BE49-F238E27FC236}">
                <a16:creationId xmlns:a16="http://schemas.microsoft.com/office/drawing/2014/main" id="{1CDBC3CE-9EDC-BA4D-8F27-1B4389F5522A}"/>
              </a:ext>
            </a:extLst>
          </p:cNvPr>
          <p:cNvSpPr>
            <a:spLocks noGrp="1" noChangeAspect="1"/>
          </p:cNvSpPr>
          <p:nvPr>
            <p:ph type="body" sz="quarter" idx="28" hasCustomPrompt="1"/>
          </p:nvPr>
        </p:nvSpPr>
        <p:spPr>
          <a:xfrm>
            <a:off x="2407405" y="3178265"/>
            <a:ext cx="5620720" cy="1283943"/>
          </a:xfrm>
          <a:prstGeom prst="roundRect">
            <a:avLst>
              <a:gd name="adj" fmla="val 8919"/>
            </a:avLst>
          </a:prstGeom>
          <a:solidFill>
            <a:schemeClr val="bg1"/>
          </a:solidFill>
          <a:ln w="12700">
            <a:solidFill>
              <a:srgbClr val="E12313"/>
            </a:solidFill>
          </a:ln>
        </p:spPr>
        <p:txBody>
          <a:bodyPr lIns="108000" tIns="108000" rIns="180000" bIns="108000" anchor="t"/>
          <a:lstStyle>
            <a:lvl1pPr marL="228594" indent="-228594" algn="l">
              <a:buFont typeface="Arial" panose="020B0604020202020204" pitchFamily="34" charset="0"/>
              <a:buChar char="•"/>
              <a:defRPr sz="1600"/>
            </a:lvl1pPr>
          </a:lstStyle>
          <a:p>
            <a:pPr lvl="0"/>
            <a:r>
              <a:rPr lang="en-GB"/>
              <a:t>&lt;Click to add content&gt;</a:t>
            </a:r>
          </a:p>
        </p:txBody>
      </p:sp>
      <p:sp>
        <p:nvSpPr>
          <p:cNvPr id="18" name="Text Placeholder 11">
            <a:extLst>
              <a:ext uri="{FF2B5EF4-FFF2-40B4-BE49-F238E27FC236}">
                <a16:creationId xmlns:a16="http://schemas.microsoft.com/office/drawing/2014/main" id="{E36A9E44-B74D-8140-BF56-FF8DD6C0864C}"/>
              </a:ext>
            </a:extLst>
          </p:cNvPr>
          <p:cNvSpPr>
            <a:spLocks noGrp="1" noChangeAspect="1"/>
          </p:cNvSpPr>
          <p:nvPr>
            <p:ph type="body" sz="quarter" idx="29" hasCustomPrompt="1"/>
          </p:nvPr>
        </p:nvSpPr>
        <p:spPr>
          <a:xfrm>
            <a:off x="419960" y="4605941"/>
            <a:ext cx="2121763" cy="1283943"/>
          </a:xfrm>
          <a:prstGeom prst="roundRect">
            <a:avLst>
              <a:gd name="adj" fmla="val 4089"/>
            </a:avLst>
          </a:prstGeom>
          <a:solidFill>
            <a:schemeClr val="bg1">
              <a:lumMod val="95000"/>
            </a:schemeClr>
          </a:solidFill>
          <a:ln w="12700">
            <a:solidFill>
              <a:srgbClr val="E12313"/>
            </a:solidFill>
          </a:ln>
        </p:spPr>
        <p:txBody>
          <a:bodyPr lIns="108000" tIns="108000" rIns="180000" bIns="108000" anchor="t"/>
          <a:lstStyle>
            <a:lvl1pPr marL="0" indent="0" algn="l">
              <a:buFont typeface="Arial" panose="020B0604020202020204" pitchFamily="34" charset="0"/>
              <a:buNone/>
              <a:defRPr sz="1600" b="1"/>
            </a:lvl1pPr>
          </a:lstStyle>
          <a:p>
            <a:pPr lvl="0"/>
            <a:r>
              <a:rPr lang="en-GB"/>
              <a:t>&lt;Click to add content&gt;</a:t>
            </a:r>
          </a:p>
        </p:txBody>
      </p:sp>
      <p:sp>
        <p:nvSpPr>
          <p:cNvPr id="19" name="Text Placeholder 11">
            <a:extLst>
              <a:ext uri="{FF2B5EF4-FFF2-40B4-BE49-F238E27FC236}">
                <a16:creationId xmlns:a16="http://schemas.microsoft.com/office/drawing/2014/main" id="{A92BA615-BBF9-0048-AE79-E8B734A71F88}"/>
              </a:ext>
            </a:extLst>
          </p:cNvPr>
          <p:cNvSpPr>
            <a:spLocks noGrp="1" noChangeAspect="1"/>
          </p:cNvSpPr>
          <p:nvPr>
            <p:ph type="body" sz="quarter" idx="30" hasCustomPrompt="1"/>
          </p:nvPr>
        </p:nvSpPr>
        <p:spPr>
          <a:xfrm>
            <a:off x="2407405" y="4605941"/>
            <a:ext cx="5620720" cy="1283943"/>
          </a:xfrm>
          <a:prstGeom prst="roundRect">
            <a:avLst>
              <a:gd name="adj" fmla="val 8919"/>
            </a:avLst>
          </a:prstGeom>
          <a:solidFill>
            <a:schemeClr val="bg1"/>
          </a:solidFill>
          <a:ln w="12700">
            <a:solidFill>
              <a:srgbClr val="E12313"/>
            </a:solidFill>
          </a:ln>
        </p:spPr>
        <p:txBody>
          <a:bodyPr lIns="108000" tIns="108000" rIns="180000" bIns="108000" anchor="t"/>
          <a:lstStyle>
            <a:lvl1pPr marL="228594" indent="-228594" algn="l">
              <a:buFont typeface="Arial" panose="020B0604020202020204" pitchFamily="34" charset="0"/>
              <a:buChar char="•"/>
              <a:defRPr sz="1600"/>
            </a:lvl1pPr>
          </a:lstStyle>
          <a:p>
            <a:pPr lvl="0"/>
            <a:r>
              <a:rPr lang="en-GB"/>
              <a:t>&lt;Click to add content&gt;</a:t>
            </a:r>
          </a:p>
        </p:txBody>
      </p:sp>
    </p:spTree>
    <p:extLst>
      <p:ext uri="{BB962C8B-B14F-4D97-AF65-F5344CB8AC3E}">
        <p14:creationId xmlns:p14="http://schemas.microsoft.com/office/powerpoint/2010/main" val="179411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LH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&lt;Governing thought&gt;</a:t>
            </a:r>
            <a:endParaRPr lang="en-US"/>
          </a:p>
        </p:txBody>
      </p:sp>
      <p:sp>
        <p:nvSpPr>
          <p:cNvPr id="3" name="Content Placeholder 2"/>
          <p:cNvSpPr>
            <a:spLocks noGrp="1"/>
          </p:cNvSpPr>
          <p:nvPr>
            <p:ph idx="1" hasCustomPrompt="1"/>
          </p:nvPr>
        </p:nvSpPr>
        <p:spPr>
          <a:xfrm>
            <a:off x="6199557" y="1753725"/>
            <a:ext cx="5427753" cy="3554147"/>
          </a:xfrm>
        </p:spPr>
        <p:txBody>
          <a:bodyPr/>
          <a:lstStyle>
            <a:lvl1pPr>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Maecenas </a:t>
            </a:r>
            <a:r>
              <a:rPr lang="en-GB" err="1"/>
              <a:t>porttitor</a:t>
            </a:r>
            <a:r>
              <a:rPr lang="en-GB"/>
              <a:t> </a:t>
            </a:r>
            <a:r>
              <a:rPr lang="en-GB" err="1"/>
              <a:t>congue</a:t>
            </a:r>
            <a:r>
              <a:rPr lang="en-GB"/>
              <a:t> </a:t>
            </a:r>
            <a:r>
              <a:rPr lang="en-GB" err="1"/>
              <a:t>massa</a:t>
            </a:r>
            <a:r>
              <a:rPr lang="en-GB"/>
              <a:t>. </a:t>
            </a:r>
            <a:r>
              <a:rPr lang="en-GB" err="1"/>
              <a:t>Fusce</a:t>
            </a:r>
            <a:r>
              <a:rPr lang="en-GB"/>
              <a:t> </a:t>
            </a:r>
            <a:r>
              <a:rPr lang="en-GB" err="1"/>
              <a:t>posuere</a:t>
            </a:r>
            <a:r>
              <a:rPr lang="en-GB"/>
              <a:t>, magna </a:t>
            </a:r>
            <a:r>
              <a:rPr lang="en-GB" err="1"/>
              <a:t>sed</a:t>
            </a:r>
            <a:r>
              <a:rPr lang="en-GB"/>
              <a:t> pulvinar </a:t>
            </a:r>
            <a:r>
              <a:rPr lang="en-GB" err="1"/>
              <a:t>ultricies</a:t>
            </a:r>
            <a:r>
              <a:rPr lang="en-GB"/>
              <a:t>, </a:t>
            </a:r>
            <a:r>
              <a:rPr lang="en-GB" err="1"/>
              <a:t>purus</a:t>
            </a:r>
            <a:r>
              <a:rPr lang="en-GB"/>
              <a:t> </a:t>
            </a:r>
            <a:r>
              <a:rPr lang="en-GB" err="1"/>
              <a:t>lectus</a:t>
            </a:r>
            <a:r>
              <a:rPr lang="en-GB"/>
              <a:t> </a:t>
            </a:r>
            <a:r>
              <a:rPr lang="en-GB" err="1"/>
              <a:t>malesuada</a:t>
            </a:r>
            <a:r>
              <a:rPr lang="en-GB"/>
              <a:t> libero, sit </a:t>
            </a:r>
            <a:r>
              <a:rPr lang="en-GB" err="1"/>
              <a:t>amet</a:t>
            </a:r>
            <a:r>
              <a:rPr lang="en-GB"/>
              <a:t> </a:t>
            </a:r>
            <a:r>
              <a:rPr lang="en-GB" err="1"/>
              <a:t>commodo</a:t>
            </a:r>
            <a:r>
              <a:rPr lang="en-GB"/>
              <a:t> magna eros </a:t>
            </a:r>
            <a:r>
              <a:rPr lang="en-GB" err="1"/>
              <a:t>quis</a:t>
            </a:r>
            <a:r>
              <a:rPr lang="en-GB"/>
              <a:t> </a:t>
            </a:r>
            <a:r>
              <a:rPr lang="en-GB" err="1"/>
              <a:t>urna</a:t>
            </a:r>
            <a:r>
              <a:rPr lang="en-GB"/>
              <a:t>.</a:t>
            </a:r>
          </a:p>
          <a:p>
            <a:pPr lvl="0"/>
            <a:r>
              <a:rPr lang="en-GB"/>
              <a:t>Nunc </a:t>
            </a:r>
            <a:r>
              <a:rPr lang="en-GB" err="1"/>
              <a:t>viverra</a:t>
            </a:r>
            <a:r>
              <a:rPr lang="en-GB"/>
              <a:t> </a:t>
            </a:r>
            <a:r>
              <a:rPr lang="en-GB" err="1"/>
              <a:t>imperdiet</a:t>
            </a:r>
            <a:r>
              <a:rPr lang="en-GB"/>
              <a:t> </a:t>
            </a:r>
            <a:r>
              <a:rPr lang="en-GB" err="1"/>
              <a:t>enim</a:t>
            </a:r>
            <a:r>
              <a:rPr lang="en-GB"/>
              <a:t>. </a:t>
            </a:r>
            <a:r>
              <a:rPr lang="en-GB" err="1"/>
              <a:t>Fusce</a:t>
            </a:r>
            <a:r>
              <a:rPr lang="en-GB"/>
              <a:t> est. </a:t>
            </a:r>
            <a:r>
              <a:rPr lang="en-GB" err="1"/>
              <a:t>Vivamus</a:t>
            </a:r>
            <a:r>
              <a:rPr lang="en-GB"/>
              <a:t> a </a:t>
            </a:r>
            <a:r>
              <a:rPr lang="en-GB" err="1"/>
              <a:t>tellus</a:t>
            </a:r>
            <a:r>
              <a:rPr lang="en-GB"/>
              <a:t>.</a:t>
            </a:r>
          </a:p>
          <a:p>
            <a:pPr lvl="0"/>
            <a:r>
              <a:rPr lang="en-GB" err="1"/>
              <a:t>Pellentesque</a:t>
            </a:r>
            <a:r>
              <a:rPr lang="en-GB"/>
              <a:t> habitant </a:t>
            </a:r>
            <a:r>
              <a:rPr lang="en-GB" err="1"/>
              <a:t>morbi</a:t>
            </a:r>
            <a:r>
              <a:rPr lang="en-GB"/>
              <a:t> </a:t>
            </a:r>
            <a:r>
              <a:rPr lang="en-GB" err="1"/>
              <a:t>tristique</a:t>
            </a:r>
            <a:r>
              <a:rPr lang="en-GB"/>
              <a:t> </a:t>
            </a:r>
            <a:r>
              <a:rPr lang="en-GB" err="1"/>
              <a:t>senectus</a:t>
            </a:r>
            <a:r>
              <a:rPr lang="en-GB"/>
              <a:t> et </a:t>
            </a:r>
            <a:r>
              <a:rPr lang="en-GB" err="1"/>
              <a:t>netus</a:t>
            </a:r>
            <a:r>
              <a:rPr lang="en-GB"/>
              <a:t> et </a:t>
            </a:r>
            <a:r>
              <a:rPr lang="en-GB" err="1"/>
              <a:t>malesuada</a:t>
            </a:r>
            <a:r>
              <a:rPr lang="en-GB"/>
              <a:t> fames ac </a:t>
            </a:r>
            <a:r>
              <a:rPr lang="en-GB" err="1"/>
              <a:t>turpis</a:t>
            </a:r>
            <a:r>
              <a:rPr lang="en-GB"/>
              <a:t> </a:t>
            </a:r>
            <a:r>
              <a:rPr lang="en-GB" err="1"/>
              <a:t>egestas</a:t>
            </a:r>
            <a:r>
              <a:rPr lang="en-GB"/>
              <a:t>. Proin pharetra </a:t>
            </a:r>
            <a:r>
              <a:rPr lang="en-GB" err="1"/>
              <a:t>nonummy</a:t>
            </a:r>
            <a:r>
              <a:rPr lang="en-GB"/>
              <a:t> </a:t>
            </a:r>
            <a:r>
              <a:rPr lang="en-GB" err="1"/>
              <a:t>pede</a:t>
            </a:r>
            <a:r>
              <a:rPr lang="en-GB"/>
              <a:t>. </a:t>
            </a:r>
            <a:r>
              <a:rPr lang="en-GB" err="1"/>
              <a:t>Mauris</a:t>
            </a:r>
            <a:r>
              <a:rPr lang="en-GB"/>
              <a:t> et </a:t>
            </a:r>
            <a:r>
              <a:rPr lang="en-GB" err="1"/>
              <a:t>orci</a:t>
            </a:r>
            <a:r>
              <a:rPr lang="en-GB"/>
              <a:t>.</a:t>
            </a:r>
          </a:p>
        </p:txBody>
      </p:sp>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429916" y="1753727"/>
            <a:ext cx="5403849" cy="3554147"/>
          </a:xfrm>
          <a:pattFill prst="pct5">
            <a:fgClr>
              <a:srgbClr val="E12313"/>
            </a:fgClr>
            <a:bgClr>
              <a:schemeClr val="bg1"/>
            </a:bgClr>
          </a:pattFill>
        </p:spPr>
        <p:txBody>
          <a:bodyPr/>
          <a:lstStyle/>
          <a:p>
            <a:endParaRPr lang="en-US"/>
          </a:p>
        </p:txBody>
      </p:sp>
      <p:sp>
        <p:nvSpPr>
          <p:cNvPr id="22" name="Content Placeholder 2">
            <a:extLst>
              <a:ext uri="{FF2B5EF4-FFF2-40B4-BE49-F238E27FC236}">
                <a16:creationId xmlns:a16="http://schemas.microsoft.com/office/drawing/2014/main" id="{C45D17E6-7867-244C-8FD4-974436E9F285}"/>
              </a:ext>
            </a:extLst>
          </p:cNvPr>
          <p:cNvSpPr>
            <a:spLocks noGrp="1"/>
          </p:cNvSpPr>
          <p:nvPr>
            <p:ph idx="14" hasCustomPrompt="1"/>
          </p:nvPr>
        </p:nvSpPr>
        <p:spPr>
          <a:xfrm>
            <a:off x="414373" y="5436208"/>
            <a:ext cx="5430475" cy="365125"/>
          </a:xfrm>
        </p:spPr>
        <p:txBody>
          <a:bodyPr lIns="0" rIns="0" anchor="t"/>
          <a:lstStyle>
            <a:lvl1pPr>
              <a:defRPr sz="1333"/>
            </a:lvl1pPr>
          </a:lstStyle>
          <a:p>
            <a:pPr lvl="0"/>
            <a:r>
              <a:rPr lang="en-GB"/>
              <a:t>&lt;Image caption&gt;</a:t>
            </a:r>
          </a:p>
        </p:txBody>
      </p:sp>
      <p:sp>
        <p:nvSpPr>
          <p:cNvPr id="9" name="Date Placeholder 3">
            <a:extLst>
              <a:ext uri="{FF2B5EF4-FFF2-40B4-BE49-F238E27FC236}">
                <a16:creationId xmlns:a16="http://schemas.microsoft.com/office/drawing/2014/main" id="{F03217A0-4923-3A43-9CB1-3AFB8C2C560C}"/>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10" name="Footer Placeholder 4">
            <a:extLst>
              <a:ext uri="{FF2B5EF4-FFF2-40B4-BE49-F238E27FC236}">
                <a16:creationId xmlns:a16="http://schemas.microsoft.com/office/drawing/2014/main" id="{748EF17C-1FEF-3C4D-A23B-96E6114ECB0B}"/>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1" name="Slide Number Placeholder 5">
            <a:extLst>
              <a:ext uri="{FF2B5EF4-FFF2-40B4-BE49-F238E27FC236}">
                <a16:creationId xmlns:a16="http://schemas.microsoft.com/office/drawing/2014/main" id="{F60005AF-AE54-014E-B991-F5167760C8CD}"/>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44407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2u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&lt;Governing thought&gt;</a:t>
            </a:r>
            <a:endParaRPr lang="en-US"/>
          </a:p>
        </p:txBody>
      </p:sp>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6278991" y="1753727"/>
            <a:ext cx="5481211" cy="3554147"/>
          </a:xfrm>
          <a:pattFill prst="pct5">
            <a:fgClr>
              <a:srgbClr val="E12313"/>
            </a:fgClr>
            <a:bgClr>
              <a:schemeClr val="bg1"/>
            </a:bgClr>
          </a:pattFill>
        </p:spPr>
        <p:txBody>
          <a:bodyPr/>
          <a:lstStyle/>
          <a:p>
            <a:endParaRPr lang="en-US"/>
          </a:p>
        </p:txBody>
      </p:sp>
      <p:sp>
        <p:nvSpPr>
          <p:cNvPr id="22" name="Content Placeholder 2">
            <a:extLst>
              <a:ext uri="{FF2B5EF4-FFF2-40B4-BE49-F238E27FC236}">
                <a16:creationId xmlns:a16="http://schemas.microsoft.com/office/drawing/2014/main" id="{C45D17E6-7867-244C-8FD4-974436E9F285}"/>
              </a:ext>
            </a:extLst>
          </p:cNvPr>
          <p:cNvSpPr>
            <a:spLocks noGrp="1"/>
          </p:cNvSpPr>
          <p:nvPr>
            <p:ph idx="14" hasCustomPrompt="1"/>
          </p:nvPr>
        </p:nvSpPr>
        <p:spPr>
          <a:xfrm>
            <a:off x="6266549" y="5436208"/>
            <a:ext cx="5493651" cy="365125"/>
          </a:xfrm>
        </p:spPr>
        <p:txBody>
          <a:bodyPr lIns="0" anchor="t"/>
          <a:lstStyle>
            <a:lvl1pPr>
              <a:defRPr sz="1333"/>
            </a:lvl1pPr>
          </a:lstStyle>
          <a:p>
            <a:pPr lvl="0"/>
            <a:r>
              <a:rPr lang="en-GB"/>
              <a:t>&lt;Image caption&gt;</a:t>
            </a:r>
          </a:p>
        </p:txBody>
      </p:sp>
      <p:sp>
        <p:nvSpPr>
          <p:cNvPr id="9" name="Picture Placeholder 20">
            <a:extLst>
              <a:ext uri="{FF2B5EF4-FFF2-40B4-BE49-F238E27FC236}">
                <a16:creationId xmlns:a16="http://schemas.microsoft.com/office/drawing/2014/main" id="{6F5211DF-633B-F74E-90F4-A48D0DBF7888}"/>
              </a:ext>
            </a:extLst>
          </p:cNvPr>
          <p:cNvSpPr>
            <a:spLocks noGrp="1"/>
          </p:cNvSpPr>
          <p:nvPr>
            <p:ph type="pic" sz="quarter" idx="15"/>
          </p:nvPr>
        </p:nvSpPr>
        <p:spPr>
          <a:xfrm>
            <a:off x="451416" y="1753727"/>
            <a:ext cx="5481211" cy="3554147"/>
          </a:xfrm>
          <a:pattFill prst="pct5">
            <a:fgClr>
              <a:srgbClr val="E12313"/>
            </a:fgClr>
            <a:bgClr>
              <a:schemeClr val="bg1"/>
            </a:bgClr>
          </a:pattFill>
        </p:spPr>
        <p:txBody>
          <a:bodyPr/>
          <a:lstStyle/>
          <a:p>
            <a:endParaRPr lang="en-US"/>
          </a:p>
        </p:txBody>
      </p:sp>
      <p:sp>
        <p:nvSpPr>
          <p:cNvPr id="12" name="Content Placeholder 2">
            <a:extLst>
              <a:ext uri="{FF2B5EF4-FFF2-40B4-BE49-F238E27FC236}">
                <a16:creationId xmlns:a16="http://schemas.microsoft.com/office/drawing/2014/main" id="{098A273E-1170-1F49-B4F0-54167EAD6F06}"/>
              </a:ext>
            </a:extLst>
          </p:cNvPr>
          <p:cNvSpPr>
            <a:spLocks noGrp="1"/>
          </p:cNvSpPr>
          <p:nvPr>
            <p:ph idx="16" hasCustomPrompt="1"/>
          </p:nvPr>
        </p:nvSpPr>
        <p:spPr>
          <a:xfrm>
            <a:off x="437231" y="5436208"/>
            <a:ext cx="5493651" cy="365125"/>
          </a:xfrm>
        </p:spPr>
        <p:txBody>
          <a:bodyPr lIns="0" anchor="t"/>
          <a:lstStyle>
            <a:lvl1pPr>
              <a:defRPr sz="1333"/>
            </a:lvl1pPr>
          </a:lstStyle>
          <a:p>
            <a:pPr lvl="0"/>
            <a:r>
              <a:rPr lang="en-GB"/>
              <a:t>&lt;Image caption&gt;</a:t>
            </a:r>
          </a:p>
        </p:txBody>
      </p:sp>
      <p:sp>
        <p:nvSpPr>
          <p:cNvPr id="10" name="Date Placeholder 3">
            <a:extLst>
              <a:ext uri="{FF2B5EF4-FFF2-40B4-BE49-F238E27FC236}">
                <a16:creationId xmlns:a16="http://schemas.microsoft.com/office/drawing/2014/main" id="{C91FC1A1-8DA5-8A46-B545-1786C29DB78F}"/>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11" name="Footer Placeholder 4">
            <a:extLst>
              <a:ext uri="{FF2B5EF4-FFF2-40B4-BE49-F238E27FC236}">
                <a16:creationId xmlns:a16="http://schemas.microsoft.com/office/drawing/2014/main" id="{F704B812-6EF8-2940-887A-67732AF06F87}"/>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3" name="Slide Number Placeholder 5">
            <a:extLst>
              <a:ext uri="{FF2B5EF4-FFF2-40B4-BE49-F238E27FC236}">
                <a16:creationId xmlns:a16="http://schemas.microsoft.com/office/drawing/2014/main" id="{E5430C73-C08D-F345-BAD2-04EA1C0C737A}"/>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3403016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3u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&lt;Governing thought&gt;</a:t>
            </a:r>
            <a:endParaRPr lang="en-US"/>
          </a:p>
        </p:txBody>
      </p:sp>
      <p:sp>
        <p:nvSpPr>
          <p:cNvPr id="22" name="Content Placeholder 2">
            <a:extLst>
              <a:ext uri="{FF2B5EF4-FFF2-40B4-BE49-F238E27FC236}">
                <a16:creationId xmlns:a16="http://schemas.microsoft.com/office/drawing/2014/main" id="{C45D17E6-7867-244C-8FD4-974436E9F285}"/>
              </a:ext>
            </a:extLst>
          </p:cNvPr>
          <p:cNvSpPr>
            <a:spLocks noGrp="1"/>
          </p:cNvSpPr>
          <p:nvPr>
            <p:ph idx="14" hasCustomPrompt="1"/>
          </p:nvPr>
        </p:nvSpPr>
        <p:spPr>
          <a:xfrm>
            <a:off x="4326749" y="5436208"/>
            <a:ext cx="3644380" cy="365125"/>
          </a:xfrm>
        </p:spPr>
        <p:txBody>
          <a:bodyPr anchor="t"/>
          <a:lstStyle>
            <a:lvl1pPr>
              <a:defRPr sz="1333"/>
            </a:lvl1pPr>
          </a:lstStyle>
          <a:p>
            <a:pPr lvl="0"/>
            <a:r>
              <a:rPr lang="en-GB"/>
              <a:t>&lt;Image caption&gt;</a:t>
            </a:r>
          </a:p>
        </p:txBody>
      </p:sp>
      <p:sp>
        <p:nvSpPr>
          <p:cNvPr id="9" name="Picture Placeholder 20">
            <a:extLst>
              <a:ext uri="{FF2B5EF4-FFF2-40B4-BE49-F238E27FC236}">
                <a16:creationId xmlns:a16="http://schemas.microsoft.com/office/drawing/2014/main" id="{6F5211DF-633B-F74E-90F4-A48D0DBF7888}"/>
              </a:ext>
            </a:extLst>
          </p:cNvPr>
          <p:cNvSpPr>
            <a:spLocks noGrp="1"/>
          </p:cNvSpPr>
          <p:nvPr>
            <p:ph type="pic" sz="quarter" idx="15"/>
          </p:nvPr>
        </p:nvSpPr>
        <p:spPr>
          <a:xfrm>
            <a:off x="509165" y="1753727"/>
            <a:ext cx="3644380" cy="3554147"/>
          </a:xfrm>
          <a:pattFill prst="pct5">
            <a:fgClr>
              <a:srgbClr val="E12313"/>
            </a:fgClr>
            <a:bgClr>
              <a:schemeClr val="bg1"/>
            </a:bgClr>
          </a:pattFill>
        </p:spPr>
        <p:txBody>
          <a:bodyPr/>
          <a:lstStyle/>
          <a:p>
            <a:endParaRPr lang="en-US"/>
          </a:p>
        </p:txBody>
      </p:sp>
      <p:sp>
        <p:nvSpPr>
          <p:cNvPr id="12" name="Content Placeholder 2">
            <a:extLst>
              <a:ext uri="{FF2B5EF4-FFF2-40B4-BE49-F238E27FC236}">
                <a16:creationId xmlns:a16="http://schemas.microsoft.com/office/drawing/2014/main" id="{098A273E-1170-1F49-B4F0-54167EAD6F06}"/>
              </a:ext>
            </a:extLst>
          </p:cNvPr>
          <p:cNvSpPr>
            <a:spLocks noGrp="1"/>
          </p:cNvSpPr>
          <p:nvPr>
            <p:ph idx="16" hasCustomPrompt="1"/>
          </p:nvPr>
        </p:nvSpPr>
        <p:spPr>
          <a:xfrm>
            <a:off x="494979" y="5436208"/>
            <a:ext cx="3658565" cy="365125"/>
          </a:xfrm>
        </p:spPr>
        <p:txBody>
          <a:bodyPr anchor="t"/>
          <a:lstStyle>
            <a:lvl1pPr>
              <a:defRPr sz="1333"/>
            </a:lvl1pPr>
          </a:lstStyle>
          <a:p>
            <a:pPr lvl="0"/>
            <a:r>
              <a:rPr lang="en-GB"/>
              <a:t>&lt;Image caption&gt;</a:t>
            </a:r>
          </a:p>
        </p:txBody>
      </p:sp>
      <p:sp>
        <p:nvSpPr>
          <p:cNvPr id="10" name="Picture Placeholder 20">
            <a:extLst>
              <a:ext uri="{FF2B5EF4-FFF2-40B4-BE49-F238E27FC236}">
                <a16:creationId xmlns:a16="http://schemas.microsoft.com/office/drawing/2014/main" id="{9419A9D6-66D3-314D-BFB2-519CDD5BE354}"/>
              </a:ext>
            </a:extLst>
          </p:cNvPr>
          <p:cNvSpPr>
            <a:spLocks noGrp="1"/>
          </p:cNvSpPr>
          <p:nvPr>
            <p:ph type="pic" sz="quarter" idx="17"/>
          </p:nvPr>
        </p:nvSpPr>
        <p:spPr>
          <a:xfrm>
            <a:off x="4326749" y="1753727"/>
            <a:ext cx="3644380" cy="3554147"/>
          </a:xfrm>
          <a:pattFill prst="pct5">
            <a:fgClr>
              <a:srgbClr val="E12313"/>
            </a:fgClr>
            <a:bgClr>
              <a:schemeClr val="bg1"/>
            </a:bgClr>
          </a:pattFill>
        </p:spPr>
        <p:txBody>
          <a:bodyPr/>
          <a:lstStyle/>
          <a:p>
            <a:endParaRPr lang="en-US"/>
          </a:p>
        </p:txBody>
      </p:sp>
      <p:sp>
        <p:nvSpPr>
          <p:cNvPr id="11" name="Picture Placeholder 20">
            <a:extLst>
              <a:ext uri="{FF2B5EF4-FFF2-40B4-BE49-F238E27FC236}">
                <a16:creationId xmlns:a16="http://schemas.microsoft.com/office/drawing/2014/main" id="{E5CBD7FE-CB89-204D-B437-E7DE93F2FD56}"/>
              </a:ext>
            </a:extLst>
          </p:cNvPr>
          <p:cNvSpPr>
            <a:spLocks noGrp="1"/>
          </p:cNvSpPr>
          <p:nvPr>
            <p:ph type="pic" sz="quarter" idx="18"/>
          </p:nvPr>
        </p:nvSpPr>
        <p:spPr>
          <a:xfrm>
            <a:off x="8144331" y="1753727"/>
            <a:ext cx="3644379" cy="3554147"/>
          </a:xfrm>
          <a:pattFill prst="pct5">
            <a:fgClr>
              <a:srgbClr val="E12313"/>
            </a:fgClr>
            <a:bgClr>
              <a:schemeClr val="bg1"/>
            </a:bgClr>
          </a:pattFill>
        </p:spPr>
        <p:txBody>
          <a:bodyPr/>
          <a:lstStyle/>
          <a:p>
            <a:endParaRPr lang="en-US"/>
          </a:p>
        </p:txBody>
      </p:sp>
      <p:sp>
        <p:nvSpPr>
          <p:cNvPr id="13" name="Content Placeholder 2">
            <a:extLst>
              <a:ext uri="{FF2B5EF4-FFF2-40B4-BE49-F238E27FC236}">
                <a16:creationId xmlns:a16="http://schemas.microsoft.com/office/drawing/2014/main" id="{4C438A98-D8D0-3246-BD1C-49F50E725065}"/>
              </a:ext>
            </a:extLst>
          </p:cNvPr>
          <p:cNvSpPr>
            <a:spLocks noGrp="1"/>
          </p:cNvSpPr>
          <p:nvPr>
            <p:ph idx="19" hasCustomPrompt="1"/>
          </p:nvPr>
        </p:nvSpPr>
        <p:spPr>
          <a:xfrm>
            <a:off x="8144330" y="5436208"/>
            <a:ext cx="3644380" cy="365125"/>
          </a:xfrm>
        </p:spPr>
        <p:txBody>
          <a:bodyPr anchor="t"/>
          <a:lstStyle>
            <a:lvl1pPr>
              <a:defRPr sz="1333"/>
            </a:lvl1pPr>
          </a:lstStyle>
          <a:p>
            <a:pPr lvl="0"/>
            <a:r>
              <a:rPr lang="en-GB"/>
              <a:t>&lt;Image caption&gt;</a:t>
            </a:r>
          </a:p>
        </p:txBody>
      </p:sp>
      <p:sp>
        <p:nvSpPr>
          <p:cNvPr id="14" name="Date Placeholder 3">
            <a:extLst>
              <a:ext uri="{FF2B5EF4-FFF2-40B4-BE49-F238E27FC236}">
                <a16:creationId xmlns:a16="http://schemas.microsoft.com/office/drawing/2014/main" id="{9282F49F-4057-B844-8830-EBEF6EC9339C}"/>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15" name="Footer Placeholder 4">
            <a:extLst>
              <a:ext uri="{FF2B5EF4-FFF2-40B4-BE49-F238E27FC236}">
                <a16:creationId xmlns:a16="http://schemas.microsoft.com/office/drawing/2014/main" id="{E038FD52-1B25-8D44-AC3C-6092EC398A33}"/>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6" name="Slide Number Placeholder 5">
            <a:extLst>
              <a:ext uri="{FF2B5EF4-FFF2-40B4-BE49-F238E27FC236}">
                <a16:creationId xmlns:a16="http://schemas.microsoft.com/office/drawing/2014/main" id="{C03C7048-7476-474C-AB20-919EBA74FBD2}"/>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399649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lus number">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3499498-EEB6-4C27-BD92-906F057621E6}"/>
              </a:ext>
            </a:extLst>
          </p:cNvPr>
          <p:cNvSpPr>
            <a:spLocks noGrp="1"/>
          </p:cNvSpPr>
          <p:nvPr>
            <p:ph type="sldNum" sz="quarter" idx="12"/>
          </p:nvPr>
        </p:nvSpPr>
        <p:spPr>
          <a:xfrm>
            <a:off x="11112763" y="6356351"/>
            <a:ext cx="659276" cy="365125"/>
          </a:xfrm>
        </p:spPr>
        <p:txBody>
          <a:bodyPr>
            <a:noAutofit/>
          </a:bodyPr>
          <a:lstStyle>
            <a:lvl1pPr>
              <a:defRPr>
                <a:latin typeface="+mj-lt"/>
              </a:defRPr>
            </a:lvl1pPr>
          </a:lstStyle>
          <a:p>
            <a:fld id="{66955078-0EC8-344E-8B9D-747184E8FC9F}" type="slidenum">
              <a:rPr lang="en-US" smtClean="0"/>
              <a:pPr/>
              <a:t>‹#›</a:t>
            </a:fld>
            <a:endParaRPr lang="en-US"/>
          </a:p>
        </p:txBody>
      </p:sp>
    </p:spTree>
    <p:extLst>
      <p:ext uri="{BB962C8B-B14F-4D97-AF65-F5344CB8AC3E}">
        <p14:creationId xmlns:p14="http://schemas.microsoft.com/office/powerpoint/2010/main" val="3553999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Full RH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6096000" y="8085"/>
            <a:ext cx="6096000" cy="6849915"/>
          </a:xfrm>
          <a:pattFill prst="pct5">
            <a:fgClr>
              <a:srgbClr val="E12313"/>
            </a:fgClr>
            <a:bgClr>
              <a:schemeClr val="bg1"/>
            </a:bgClr>
          </a:pattFill>
        </p:spPr>
        <p:txBody>
          <a:bodyPr/>
          <a:lstStyle/>
          <a:p>
            <a:endParaRPr lang="en-US"/>
          </a:p>
        </p:txBody>
      </p:sp>
      <p:sp>
        <p:nvSpPr>
          <p:cNvPr id="2" name="Title 1"/>
          <p:cNvSpPr>
            <a:spLocks noGrp="1"/>
          </p:cNvSpPr>
          <p:nvPr>
            <p:ph type="title" hasCustomPrompt="1"/>
          </p:nvPr>
        </p:nvSpPr>
        <p:spPr>
          <a:xfrm>
            <a:off x="407898" y="1576426"/>
            <a:ext cx="5427753" cy="782356"/>
          </a:xfrm>
        </p:spPr>
        <p:txBody>
          <a:bodyPr anchor="b"/>
          <a:lstStyle>
            <a:lvl1pPr>
              <a:defRPr sz="2400"/>
            </a:lvl1pPr>
          </a:lstStyle>
          <a:p>
            <a:r>
              <a:rPr lang="en-GB"/>
              <a:t>&lt;Heading&gt;</a:t>
            </a:r>
            <a:endParaRPr lang="en-US"/>
          </a:p>
        </p:txBody>
      </p:sp>
      <p:sp>
        <p:nvSpPr>
          <p:cNvPr id="3" name="Content Placeholder 2"/>
          <p:cNvSpPr>
            <a:spLocks noGrp="1"/>
          </p:cNvSpPr>
          <p:nvPr>
            <p:ph idx="1" hasCustomPrompt="1"/>
          </p:nvPr>
        </p:nvSpPr>
        <p:spPr>
          <a:xfrm>
            <a:off x="407898" y="2562379"/>
            <a:ext cx="5427753" cy="3060871"/>
          </a:xfrm>
        </p:spPr>
        <p:txBody>
          <a:bodyPr/>
          <a:lstStyle>
            <a:lvl1pPr>
              <a:defRPr sz="1867"/>
            </a:lvl1pPr>
          </a:lstStyle>
          <a:p>
            <a:pPr lvl="0"/>
            <a:r>
              <a:rPr lang="en-GB"/>
              <a:t>&lt;Click to add content – Lorem ipsum dolor sit amet, consectetuer adipiscing elit. Maecenas porttitor congue massa. Fusce posuere, magna sed pulvinar ultricies, purus lectus malesuada libero, sit amet commodo magna eros quis </a:t>
            </a:r>
            <a:r>
              <a:rPr lang="en-GB" err="1"/>
              <a:t>urna</a:t>
            </a:r>
            <a:r>
              <a:rPr lang="en-GB"/>
              <a:t>.&gt;</a:t>
            </a:r>
          </a:p>
        </p:txBody>
      </p:sp>
      <p:sp>
        <p:nvSpPr>
          <p:cNvPr id="17" name="Date Placeholder 3">
            <a:extLst>
              <a:ext uri="{FF2B5EF4-FFF2-40B4-BE49-F238E27FC236}">
                <a16:creationId xmlns:a16="http://schemas.microsoft.com/office/drawing/2014/main" id="{BC35A847-6090-6A4C-84C4-16E8829217E4}"/>
              </a:ext>
            </a:extLst>
          </p:cNvPr>
          <p:cNvSpPr>
            <a:spLocks noGrp="1"/>
          </p:cNvSpPr>
          <p:nvPr>
            <p:ph type="dt" sz="half" idx="10"/>
          </p:nvPr>
        </p:nvSpPr>
        <p:spPr>
          <a:xfrm>
            <a:off x="1222340" y="6356351"/>
            <a:ext cx="2992319" cy="365125"/>
          </a:xfrm>
        </p:spPr>
        <p:txBody>
          <a:bodyPr/>
          <a:lstStyle>
            <a:lvl1pPr algn="l">
              <a:defRPr/>
            </a:lvl1pPr>
          </a:lstStyle>
          <a:p>
            <a:r>
              <a:rPr lang="en-AU"/>
              <a:t>11 June 2021</a:t>
            </a:r>
            <a:endParaRPr lang="en-US"/>
          </a:p>
        </p:txBody>
      </p:sp>
      <p:sp>
        <p:nvSpPr>
          <p:cNvPr id="19" name="Slide Number Placeholder 5">
            <a:extLst>
              <a:ext uri="{FF2B5EF4-FFF2-40B4-BE49-F238E27FC236}">
                <a16:creationId xmlns:a16="http://schemas.microsoft.com/office/drawing/2014/main" id="{6C585E8D-71AD-EB44-96C5-69766FEDB822}"/>
              </a:ext>
            </a:extLst>
          </p:cNvPr>
          <p:cNvSpPr>
            <a:spLocks noGrp="1"/>
          </p:cNvSpPr>
          <p:nvPr>
            <p:ph type="sldNum" sz="quarter" idx="12"/>
          </p:nvPr>
        </p:nvSpPr>
        <p:spPr>
          <a:xfrm>
            <a:off x="407898" y="6356351"/>
            <a:ext cx="659276" cy="365125"/>
          </a:xfrm>
        </p:spPr>
        <p:txBody>
          <a:bodyPr/>
          <a:lstStyle/>
          <a:p>
            <a:fld id="{66955078-0EC8-344E-8B9D-747184E8FC9F}" type="slidenum">
              <a:rPr lang="en-US" smtClean="0"/>
              <a:t>‹#›</a:t>
            </a:fld>
            <a:endParaRPr lang="en-US"/>
          </a:p>
        </p:txBody>
      </p:sp>
    </p:spTree>
    <p:extLst>
      <p:ext uri="{BB962C8B-B14F-4D97-AF65-F5344CB8AC3E}">
        <p14:creationId xmlns:p14="http://schemas.microsoft.com/office/powerpoint/2010/main" val="4162124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and Image Narrow RH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8952000" y="8085"/>
            <a:ext cx="3240000" cy="6849915"/>
          </a:xfrm>
          <a:pattFill prst="pct5">
            <a:fgClr>
              <a:srgbClr val="E12313"/>
            </a:fgClr>
            <a:bgClr>
              <a:schemeClr val="bg1"/>
            </a:bgClr>
          </a:pattFill>
        </p:spPr>
        <p:txBody>
          <a:bodyPr/>
          <a:lstStyle/>
          <a:p>
            <a:endParaRPr lang="en-US"/>
          </a:p>
        </p:txBody>
      </p:sp>
      <p:sp>
        <p:nvSpPr>
          <p:cNvPr id="2" name="Title 1"/>
          <p:cNvSpPr>
            <a:spLocks noGrp="1"/>
          </p:cNvSpPr>
          <p:nvPr>
            <p:ph type="title" hasCustomPrompt="1"/>
          </p:nvPr>
        </p:nvSpPr>
        <p:spPr>
          <a:xfrm>
            <a:off x="407898" y="1576426"/>
            <a:ext cx="8079610" cy="782356"/>
          </a:xfrm>
        </p:spPr>
        <p:txBody>
          <a:bodyPr anchor="b"/>
          <a:lstStyle>
            <a:lvl1pPr>
              <a:defRPr sz="2400"/>
            </a:lvl1pPr>
          </a:lstStyle>
          <a:p>
            <a:r>
              <a:rPr lang="en-GB"/>
              <a:t>&lt;Heading&gt;</a:t>
            </a:r>
            <a:endParaRPr lang="en-US"/>
          </a:p>
        </p:txBody>
      </p:sp>
      <p:sp>
        <p:nvSpPr>
          <p:cNvPr id="3" name="Content Placeholder 2"/>
          <p:cNvSpPr>
            <a:spLocks noGrp="1"/>
          </p:cNvSpPr>
          <p:nvPr>
            <p:ph idx="1" hasCustomPrompt="1"/>
          </p:nvPr>
        </p:nvSpPr>
        <p:spPr>
          <a:xfrm>
            <a:off x="407898" y="2562379"/>
            <a:ext cx="8079610" cy="3060871"/>
          </a:xfrm>
        </p:spPr>
        <p:txBody>
          <a:bodyPr/>
          <a:lstStyle>
            <a:lvl1pPr>
              <a:defRPr sz="1867"/>
            </a:lvl1pPr>
          </a:lstStyle>
          <a:p>
            <a:pPr lvl="0"/>
            <a:r>
              <a:rPr lang="en-GB"/>
              <a:t>&lt;Click to add content –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Maecenas </a:t>
            </a:r>
            <a:r>
              <a:rPr lang="en-GB" err="1"/>
              <a:t>porttitor</a:t>
            </a:r>
            <a:r>
              <a:rPr lang="en-GB"/>
              <a:t> </a:t>
            </a:r>
            <a:r>
              <a:rPr lang="en-GB" err="1"/>
              <a:t>congue</a:t>
            </a:r>
            <a:r>
              <a:rPr lang="en-GB"/>
              <a:t> </a:t>
            </a:r>
            <a:r>
              <a:rPr lang="en-GB" err="1"/>
              <a:t>massa</a:t>
            </a:r>
            <a:r>
              <a:rPr lang="en-GB"/>
              <a:t>. </a:t>
            </a:r>
            <a:r>
              <a:rPr lang="en-GB" err="1"/>
              <a:t>Fusce</a:t>
            </a:r>
            <a:r>
              <a:rPr lang="en-GB"/>
              <a:t> </a:t>
            </a:r>
            <a:r>
              <a:rPr lang="en-GB" err="1"/>
              <a:t>posuere</a:t>
            </a:r>
            <a:r>
              <a:rPr lang="en-GB"/>
              <a:t>, magna </a:t>
            </a:r>
            <a:r>
              <a:rPr lang="en-GB" err="1"/>
              <a:t>sed</a:t>
            </a:r>
            <a:r>
              <a:rPr lang="en-GB"/>
              <a:t> pulvinar </a:t>
            </a:r>
            <a:r>
              <a:rPr lang="en-GB" err="1"/>
              <a:t>ultricies</a:t>
            </a:r>
            <a:r>
              <a:rPr lang="en-GB"/>
              <a:t>, </a:t>
            </a:r>
            <a:r>
              <a:rPr lang="en-GB" err="1"/>
              <a:t>purus</a:t>
            </a:r>
            <a:r>
              <a:rPr lang="en-GB"/>
              <a:t> </a:t>
            </a:r>
            <a:r>
              <a:rPr lang="en-GB" err="1"/>
              <a:t>lectus</a:t>
            </a:r>
            <a:r>
              <a:rPr lang="en-GB"/>
              <a:t> </a:t>
            </a:r>
            <a:r>
              <a:rPr lang="en-GB" err="1"/>
              <a:t>malesuada</a:t>
            </a:r>
            <a:r>
              <a:rPr lang="en-GB"/>
              <a:t> libero, sit </a:t>
            </a:r>
            <a:r>
              <a:rPr lang="en-GB" err="1"/>
              <a:t>amet</a:t>
            </a:r>
            <a:r>
              <a:rPr lang="en-GB"/>
              <a:t> </a:t>
            </a:r>
            <a:r>
              <a:rPr lang="en-GB" err="1"/>
              <a:t>commodo</a:t>
            </a:r>
            <a:r>
              <a:rPr lang="en-GB"/>
              <a:t> magna eros </a:t>
            </a:r>
            <a:r>
              <a:rPr lang="en-GB" err="1"/>
              <a:t>quis</a:t>
            </a:r>
            <a:r>
              <a:rPr lang="en-GB"/>
              <a:t> </a:t>
            </a:r>
            <a:r>
              <a:rPr lang="en-GB" err="1"/>
              <a:t>urna</a:t>
            </a:r>
            <a:r>
              <a:rPr lang="en-GB"/>
              <a:t>.&gt;</a:t>
            </a:r>
          </a:p>
        </p:txBody>
      </p:sp>
      <p:sp>
        <p:nvSpPr>
          <p:cNvPr id="17" name="Date Placeholder 3">
            <a:extLst>
              <a:ext uri="{FF2B5EF4-FFF2-40B4-BE49-F238E27FC236}">
                <a16:creationId xmlns:a16="http://schemas.microsoft.com/office/drawing/2014/main" id="{BC35A847-6090-6A4C-84C4-16E8829217E4}"/>
              </a:ext>
            </a:extLst>
          </p:cNvPr>
          <p:cNvSpPr>
            <a:spLocks noGrp="1"/>
          </p:cNvSpPr>
          <p:nvPr>
            <p:ph type="dt" sz="half" idx="10"/>
          </p:nvPr>
        </p:nvSpPr>
        <p:spPr>
          <a:xfrm>
            <a:off x="1222340" y="6356351"/>
            <a:ext cx="2992319" cy="365125"/>
          </a:xfrm>
        </p:spPr>
        <p:txBody>
          <a:bodyPr/>
          <a:lstStyle>
            <a:lvl1pPr algn="l">
              <a:defRPr/>
            </a:lvl1pPr>
          </a:lstStyle>
          <a:p>
            <a:r>
              <a:rPr lang="en-AU"/>
              <a:t>11 June 2021</a:t>
            </a:r>
            <a:endParaRPr lang="en-US"/>
          </a:p>
        </p:txBody>
      </p:sp>
      <p:sp>
        <p:nvSpPr>
          <p:cNvPr id="19" name="Slide Number Placeholder 5">
            <a:extLst>
              <a:ext uri="{FF2B5EF4-FFF2-40B4-BE49-F238E27FC236}">
                <a16:creationId xmlns:a16="http://schemas.microsoft.com/office/drawing/2014/main" id="{6C585E8D-71AD-EB44-96C5-69766FEDB822}"/>
              </a:ext>
            </a:extLst>
          </p:cNvPr>
          <p:cNvSpPr>
            <a:spLocks noGrp="1"/>
          </p:cNvSpPr>
          <p:nvPr>
            <p:ph type="sldNum" sz="quarter" idx="12"/>
          </p:nvPr>
        </p:nvSpPr>
        <p:spPr>
          <a:xfrm>
            <a:off x="407898" y="6356351"/>
            <a:ext cx="659276" cy="365125"/>
          </a:xfrm>
        </p:spPr>
        <p:txBody>
          <a:bodyPr/>
          <a:lstStyle/>
          <a:p>
            <a:fld id="{66955078-0EC8-344E-8B9D-747184E8FC9F}" type="slidenum">
              <a:rPr lang="en-US" smtClean="0"/>
              <a:t>‹#›</a:t>
            </a:fld>
            <a:endParaRPr lang="en-US"/>
          </a:p>
        </p:txBody>
      </p:sp>
    </p:spTree>
    <p:extLst>
      <p:ext uri="{BB962C8B-B14F-4D97-AF65-F5344CB8AC3E}">
        <p14:creationId xmlns:p14="http://schemas.microsoft.com/office/powerpoint/2010/main" val="2092290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Full LH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0" y="8085"/>
            <a:ext cx="6096000" cy="6849915"/>
          </a:xfrm>
          <a:pattFill prst="pct5">
            <a:fgClr>
              <a:srgbClr val="E12313"/>
            </a:fgClr>
            <a:bgClr>
              <a:schemeClr val="bg1"/>
            </a:bgClr>
          </a:pattFill>
        </p:spPr>
        <p:txBody>
          <a:bodyPr/>
          <a:lstStyle/>
          <a:p>
            <a:endParaRPr lang="en-US"/>
          </a:p>
        </p:txBody>
      </p:sp>
      <p:sp>
        <p:nvSpPr>
          <p:cNvPr id="2" name="Title 1"/>
          <p:cNvSpPr>
            <a:spLocks noGrp="1"/>
          </p:cNvSpPr>
          <p:nvPr>
            <p:ph type="title" hasCustomPrompt="1"/>
          </p:nvPr>
        </p:nvSpPr>
        <p:spPr>
          <a:xfrm>
            <a:off x="6360958" y="1576426"/>
            <a:ext cx="5427753" cy="782356"/>
          </a:xfrm>
        </p:spPr>
        <p:txBody>
          <a:bodyPr anchor="b"/>
          <a:lstStyle/>
          <a:p>
            <a:r>
              <a:rPr lang="en-GB"/>
              <a:t>&lt;Heading&gt;</a:t>
            </a:r>
            <a:endParaRPr lang="en-US"/>
          </a:p>
        </p:txBody>
      </p:sp>
      <p:sp>
        <p:nvSpPr>
          <p:cNvPr id="3" name="Content Placeholder 2"/>
          <p:cNvSpPr>
            <a:spLocks noGrp="1"/>
          </p:cNvSpPr>
          <p:nvPr>
            <p:ph idx="1" hasCustomPrompt="1"/>
          </p:nvPr>
        </p:nvSpPr>
        <p:spPr>
          <a:xfrm>
            <a:off x="6360958" y="2562379"/>
            <a:ext cx="5427753" cy="3060871"/>
          </a:xfrm>
        </p:spPr>
        <p:txBody>
          <a:bodyPr/>
          <a:lstStyle>
            <a:lvl1pPr>
              <a:defRPr sz="1867"/>
            </a:lvl1pPr>
          </a:lstStyle>
          <a:p>
            <a:pPr lvl="0"/>
            <a:r>
              <a:rPr lang="en-GB"/>
              <a:t>&lt;Click to add content –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Maecenas </a:t>
            </a:r>
            <a:r>
              <a:rPr lang="en-GB" err="1"/>
              <a:t>porttitor</a:t>
            </a:r>
            <a:r>
              <a:rPr lang="en-GB"/>
              <a:t> </a:t>
            </a:r>
            <a:r>
              <a:rPr lang="en-GB" err="1"/>
              <a:t>congue</a:t>
            </a:r>
            <a:r>
              <a:rPr lang="en-GB"/>
              <a:t> </a:t>
            </a:r>
            <a:r>
              <a:rPr lang="en-GB" err="1"/>
              <a:t>massa</a:t>
            </a:r>
            <a:r>
              <a:rPr lang="en-GB"/>
              <a:t>. </a:t>
            </a:r>
            <a:r>
              <a:rPr lang="en-GB" err="1"/>
              <a:t>Fusce</a:t>
            </a:r>
            <a:r>
              <a:rPr lang="en-GB"/>
              <a:t> </a:t>
            </a:r>
            <a:r>
              <a:rPr lang="en-GB" err="1"/>
              <a:t>posuere</a:t>
            </a:r>
            <a:r>
              <a:rPr lang="en-GB"/>
              <a:t>, magna </a:t>
            </a:r>
            <a:r>
              <a:rPr lang="en-GB" err="1"/>
              <a:t>sed</a:t>
            </a:r>
            <a:r>
              <a:rPr lang="en-GB"/>
              <a:t> pulvinar </a:t>
            </a:r>
            <a:r>
              <a:rPr lang="en-GB" err="1"/>
              <a:t>ultricies</a:t>
            </a:r>
            <a:r>
              <a:rPr lang="en-GB"/>
              <a:t>, </a:t>
            </a:r>
            <a:r>
              <a:rPr lang="en-GB" err="1"/>
              <a:t>purus</a:t>
            </a:r>
            <a:r>
              <a:rPr lang="en-GB"/>
              <a:t> </a:t>
            </a:r>
            <a:r>
              <a:rPr lang="en-GB" err="1"/>
              <a:t>lectus</a:t>
            </a:r>
            <a:r>
              <a:rPr lang="en-GB"/>
              <a:t> </a:t>
            </a:r>
            <a:r>
              <a:rPr lang="en-GB" err="1"/>
              <a:t>malesuada</a:t>
            </a:r>
            <a:r>
              <a:rPr lang="en-GB"/>
              <a:t> libero, sit </a:t>
            </a:r>
            <a:r>
              <a:rPr lang="en-GB" err="1"/>
              <a:t>amet</a:t>
            </a:r>
            <a:r>
              <a:rPr lang="en-GB"/>
              <a:t> </a:t>
            </a:r>
            <a:r>
              <a:rPr lang="en-GB" err="1"/>
              <a:t>commodo</a:t>
            </a:r>
            <a:r>
              <a:rPr lang="en-GB"/>
              <a:t> magna eros </a:t>
            </a:r>
            <a:r>
              <a:rPr lang="en-GB" err="1"/>
              <a:t>quis</a:t>
            </a:r>
            <a:r>
              <a:rPr lang="en-GB"/>
              <a:t> </a:t>
            </a:r>
            <a:r>
              <a:rPr lang="en-GB" err="1"/>
              <a:t>urna</a:t>
            </a:r>
            <a:r>
              <a:rPr lang="en-GB"/>
              <a:t>.&gt;</a:t>
            </a:r>
          </a:p>
        </p:txBody>
      </p:sp>
      <p:sp>
        <p:nvSpPr>
          <p:cNvPr id="17" name="Date Placeholder 3">
            <a:extLst>
              <a:ext uri="{FF2B5EF4-FFF2-40B4-BE49-F238E27FC236}">
                <a16:creationId xmlns:a16="http://schemas.microsoft.com/office/drawing/2014/main" id="{BC35A847-6090-6A4C-84C4-16E8829217E4}"/>
              </a:ext>
            </a:extLst>
          </p:cNvPr>
          <p:cNvSpPr>
            <a:spLocks noGrp="1"/>
          </p:cNvSpPr>
          <p:nvPr>
            <p:ph type="dt" sz="half" idx="10"/>
          </p:nvPr>
        </p:nvSpPr>
        <p:spPr>
          <a:xfrm>
            <a:off x="8021122" y="6356351"/>
            <a:ext cx="2992319" cy="365125"/>
          </a:xfrm>
        </p:spPr>
        <p:txBody>
          <a:bodyPr/>
          <a:lstStyle/>
          <a:p>
            <a:pPr algn="r"/>
            <a:r>
              <a:rPr lang="en-AU"/>
              <a:t>11 June 2021</a:t>
            </a:r>
            <a:endParaRPr lang="en-US"/>
          </a:p>
        </p:txBody>
      </p:sp>
      <p:sp>
        <p:nvSpPr>
          <p:cNvPr id="19" name="Slide Number Placeholder 5">
            <a:extLst>
              <a:ext uri="{FF2B5EF4-FFF2-40B4-BE49-F238E27FC236}">
                <a16:creationId xmlns:a16="http://schemas.microsoft.com/office/drawing/2014/main" id="{6C585E8D-71AD-EB44-96C5-69766FEDB822}"/>
              </a:ext>
            </a:extLst>
          </p:cNvPr>
          <p:cNvSpPr>
            <a:spLocks noGrp="1"/>
          </p:cNvSpPr>
          <p:nvPr>
            <p:ph type="sldNum" sz="quarter" idx="12"/>
          </p:nvPr>
        </p:nvSpPr>
        <p:spPr>
          <a:xfrm>
            <a:off x="11129435" y="6356351"/>
            <a:ext cx="659276" cy="365125"/>
          </a:xfrm>
        </p:spPr>
        <p:txBody>
          <a:bodyPr/>
          <a:lstStyle/>
          <a:p>
            <a:fld id="{66955078-0EC8-344E-8B9D-747184E8FC9F}" type="slidenum">
              <a:rPr lang="en-US" smtClean="0"/>
              <a:t>‹#›</a:t>
            </a:fld>
            <a:endParaRPr lang="en-US"/>
          </a:p>
        </p:txBody>
      </p:sp>
    </p:spTree>
    <p:extLst>
      <p:ext uri="{BB962C8B-B14F-4D97-AF65-F5344CB8AC3E}">
        <p14:creationId xmlns:p14="http://schemas.microsoft.com/office/powerpoint/2010/main" val="3864855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and Image Narrow LH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890F81C-E401-5245-86E1-368D0D2C0247}"/>
              </a:ext>
            </a:extLst>
          </p:cNvPr>
          <p:cNvSpPr>
            <a:spLocks noGrp="1"/>
          </p:cNvSpPr>
          <p:nvPr>
            <p:ph type="pic" sz="quarter" idx="13"/>
          </p:nvPr>
        </p:nvSpPr>
        <p:spPr>
          <a:xfrm>
            <a:off x="0" y="8085"/>
            <a:ext cx="3240000" cy="6849915"/>
          </a:xfrm>
          <a:pattFill prst="pct5">
            <a:fgClr>
              <a:srgbClr val="E12313"/>
            </a:fgClr>
            <a:bgClr>
              <a:schemeClr val="bg1"/>
            </a:bgClr>
          </a:pattFill>
        </p:spPr>
        <p:txBody>
          <a:bodyPr/>
          <a:lstStyle/>
          <a:p>
            <a:endParaRPr lang="en-US"/>
          </a:p>
        </p:txBody>
      </p:sp>
      <p:sp>
        <p:nvSpPr>
          <p:cNvPr id="2" name="Title 1"/>
          <p:cNvSpPr>
            <a:spLocks noGrp="1"/>
          </p:cNvSpPr>
          <p:nvPr>
            <p:ph type="title" hasCustomPrompt="1"/>
          </p:nvPr>
        </p:nvSpPr>
        <p:spPr>
          <a:xfrm>
            <a:off x="3638843" y="1576426"/>
            <a:ext cx="8149869" cy="782356"/>
          </a:xfrm>
        </p:spPr>
        <p:txBody>
          <a:bodyPr anchor="b"/>
          <a:lstStyle/>
          <a:p>
            <a:r>
              <a:rPr lang="en-GB"/>
              <a:t>&lt;Heading&gt;</a:t>
            </a:r>
            <a:endParaRPr lang="en-US"/>
          </a:p>
        </p:txBody>
      </p:sp>
      <p:sp>
        <p:nvSpPr>
          <p:cNvPr id="3" name="Content Placeholder 2"/>
          <p:cNvSpPr>
            <a:spLocks noGrp="1"/>
          </p:cNvSpPr>
          <p:nvPr>
            <p:ph idx="1" hasCustomPrompt="1"/>
          </p:nvPr>
        </p:nvSpPr>
        <p:spPr>
          <a:xfrm>
            <a:off x="3638843" y="2562379"/>
            <a:ext cx="8149869" cy="3060871"/>
          </a:xfrm>
        </p:spPr>
        <p:txBody>
          <a:bodyPr/>
          <a:lstStyle>
            <a:lvl1pPr>
              <a:defRPr sz="1867"/>
            </a:lvl1pPr>
          </a:lstStyle>
          <a:p>
            <a:pPr lvl="0"/>
            <a:r>
              <a:rPr lang="en-GB"/>
              <a:t>&lt;Click to add content –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Maecenas </a:t>
            </a:r>
            <a:r>
              <a:rPr lang="en-GB" err="1"/>
              <a:t>porttitor</a:t>
            </a:r>
            <a:r>
              <a:rPr lang="en-GB"/>
              <a:t> </a:t>
            </a:r>
            <a:r>
              <a:rPr lang="en-GB" err="1"/>
              <a:t>congue</a:t>
            </a:r>
            <a:r>
              <a:rPr lang="en-GB"/>
              <a:t> </a:t>
            </a:r>
            <a:r>
              <a:rPr lang="en-GB" err="1"/>
              <a:t>massa</a:t>
            </a:r>
            <a:r>
              <a:rPr lang="en-GB"/>
              <a:t>. </a:t>
            </a:r>
            <a:r>
              <a:rPr lang="en-GB" err="1"/>
              <a:t>Fusce</a:t>
            </a:r>
            <a:r>
              <a:rPr lang="en-GB"/>
              <a:t> </a:t>
            </a:r>
            <a:r>
              <a:rPr lang="en-GB" err="1"/>
              <a:t>posuere</a:t>
            </a:r>
            <a:r>
              <a:rPr lang="en-GB"/>
              <a:t>, magna </a:t>
            </a:r>
            <a:r>
              <a:rPr lang="en-GB" err="1"/>
              <a:t>sed</a:t>
            </a:r>
            <a:r>
              <a:rPr lang="en-GB"/>
              <a:t> pulvinar </a:t>
            </a:r>
            <a:r>
              <a:rPr lang="en-GB" err="1"/>
              <a:t>ultricies</a:t>
            </a:r>
            <a:r>
              <a:rPr lang="en-GB"/>
              <a:t>, </a:t>
            </a:r>
            <a:r>
              <a:rPr lang="en-GB" err="1"/>
              <a:t>purus</a:t>
            </a:r>
            <a:r>
              <a:rPr lang="en-GB"/>
              <a:t> </a:t>
            </a:r>
            <a:r>
              <a:rPr lang="en-GB" err="1"/>
              <a:t>lectus</a:t>
            </a:r>
            <a:r>
              <a:rPr lang="en-GB"/>
              <a:t> </a:t>
            </a:r>
            <a:r>
              <a:rPr lang="en-GB" err="1"/>
              <a:t>malesuada</a:t>
            </a:r>
            <a:r>
              <a:rPr lang="en-GB"/>
              <a:t> libero, sit </a:t>
            </a:r>
            <a:r>
              <a:rPr lang="en-GB" err="1"/>
              <a:t>amet</a:t>
            </a:r>
            <a:r>
              <a:rPr lang="en-GB"/>
              <a:t> </a:t>
            </a:r>
            <a:r>
              <a:rPr lang="en-GB" err="1"/>
              <a:t>commodo</a:t>
            </a:r>
            <a:r>
              <a:rPr lang="en-GB"/>
              <a:t> magna eros </a:t>
            </a:r>
            <a:r>
              <a:rPr lang="en-GB" err="1"/>
              <a:t>quis</a:t>
            </a:r>
            <a:r>
              <a:rPr lang="en-GB"/>
              <a:t> </a:t>
            </a:r>
            <a:r>
              <a:rPr lang="en-GB" err="1"/>
              <a:t>urna</a:t>
            </a:r>
            <a:r>
              <a:rPr lang="en-GB"/>
              <a:t>.&gt;</a:t>
            </a:r>
          </a:p>
        </p:txBody>
      </p:sp>
      <p:sp>
        <p:nvSpPr>
          <p:cNvPr id="17" name="Date Placeholder 3">
            <a:extLst>
              <a:ext uri="{FF2B5EF4-FFF2-40B4-BE49-F238E27FC236}">
                <a16:creationId xmlns:a16="http://schemas.microsoft.com/office/drawing/2014/main" id="{BC35A847-6090-6A4C-84C4-16E8829217E4}"/>
              </a:ext>
            </a:extLst>
          </p:cNvPr>
          <p:cNvSpPr>
            <a:spLocks noGrp="1"/>
          </p:cNvSpPr>
          <p:nvPr>
            <p:ph type="dt" sz="half" idx="10"/>
          </p:nvPr>
        </p:nvSpPr>
        <p:spPr>
          <a:xfrm>
            <a:off x="8021122" y="6356351"/>
            <a:ext cx="2992319" cy="365125"/>
          </a:xfrm>
        </p:spPr>
        <p:txBody>
          <a:bodyPr/>
          <a:lstStyle/>
          <a:p>
            <a:pPr algn="r"/>
            <a:r>
              <a:rPr lang="en-AU"/>
              <a:t>11 June 2021</a:t>
            </a:r>
            <a:endParaRPr lang="en-US"/>
          </a:p>
        </p:txBody>
      </p:sp>
      <p:sp>
        <p:nvSpPr>
          <p:cNvPr id="19" name="Slide Number Placeholder 5">
            <a:extLst>
              <a:ext uri="{FF2B5EF4-FFF2-40B4-BE49-F238E27FC236}">
                <a16:creationId xmlns:a16="http://schemas.microsoft.com/office/drawing/2014/main" id="{6C585E8D-71AD-EB44-96C5-69766FEDB822}"/>
              </a:ext>
            </a:extLst>
          </p:cNvPr>
          <p:cNvSpPr>
            <a:spLocks noGrp="1"/>
          </p:cNvSpPr>
          <p:nvPr>
            <p:ph type="sldNum" sz="quarter" idx="12"/>
          </p:nvPr>
        </p:nvSpPr>
        <p:spPr>
          <a:xfrm>
            <a:off x="11129435" y="6356351"/>
            <a:ext cx="659276" cy="365125"/>
          </a:xfrm>
        </p:spPr>
        <p:txBody>
          <a:bodyPr/>
          <a:lstStyle/>
          <a:p>
            <a:fld id="{66955078-0EC8-344E-8B9D-747184E8FC9F}" type="slidenum">
              <a:rPr lang="en-US" smtClean="0"/>
              <a:t>‹#›</a:t>
            </a:fld>
            <a:endParaRPr lang="en-US"/>
          </a:p>
        </p:txBody>
      </p:sp>
    </p:spTree>
    <p:extLst>
      <p:ext uri="{BB962C8B-B14F-4D97-AF65-F5344CB8AC3E}">
        <p14:creationId xmlns:p14="http://schemas.microsoft.com/office/powerpoint/2010/main" val="10465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5850" y="4484233"/>
            <a:ext cx="3367735" cy="745913"/>
          </a:xfrm>
        </p:spPr>
        <p:txBody>
          <a:bodyPr anchor="b">
            <a:noAutofit/>
          </a:bodyPr>
          <a:lstStyle>
            <a:lvl1pPr algn="l">
              <a:defRPr sz="3733"/>
            </a:lvl1pPr>
          </a:lstStyle>
          <a:p>
            <a:r>
              <a:rPr lang="en-GB"/>
              <a:t>&lt;Thank you&gt;</a:t>
            </a:r>
            <a:endParaRPr lang="en-US"/>
          </a:p>
        </p:txBody>
      </p:sp>
      <p:sp>
        <p:nvSpPr>
          <p:cNvPr id="3" name="Subtitle 2"/>
          <p:cNvSpPr>
            <a:spLocks noGrp="1"/>
          </p:cNvSpPr>
          <p:nvPr>
            <p:ph type="subTitle" idx="1" hasCustomPrompt="1"/>
          </p:nvPr>
        </p:nvSpPr>
        <p:spPr>
          <a:xfrm>
            <a:off x="7965850" y="5322223"/>
            <a:ext cx="3367735" cy="745912"/>
          </a:xfrm>
        </p:spPr>
        <p:txBody>
          <a:bodyPr>
            <a:noAutofit/>
          </a:bodyPr>
          <a:lstStyle>
            <a:lvl1pPr marL="0" indent="0" algn="l">
              <a:buNone/>
              <a:defRPr sz="21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&lt;Contact details&gt;</a:t>
            </a:r>
            <a:endParaRPr lang="en-US"/>
          </a:p>
        </p:txBody>
      </p:sp>
      <p:pic>
        <p:nvPicPr>
          <p:cNvPr id="28" name="Graphic 27">
            <a:extLst>
              <a:ext uri="{FF2B5EF4-FFF2-40B4-BE49-F238E27FC236}">
                <a16:creationId xmlns:a16="http://schemas.microsoft.com/office/drawing/2014/main" id="{C981D2F5-F7B9-4344-8BE7-A36FBC0809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5377" y="3789268"/>
            <a:ext cx="2185857" cy="458475"/>
          </a:xfrm>
          <a:prstGeom prst="rect">
            <a:avLst/>
          </a:prstGeom>
        </p:spPr>
      </p:pic>
      <p:sp>
        <p:nvSpPr>
          <p:cNvPr id="5" name="Picture Placeholder 4">
            <a:extLst>
              <a:ext uri="{FF2B5EF4-FFF2-40B4-BE49-F238E27FC236}">
                <a16:creationId xmlns:a16="http://schemas.microsoft.com/office/drawing/2014/main" id="{95D44AE6-62E9-CD4B-974F-07D92DAAF1E8}"/>
              </a:ext>
            </a:extLst>
          </p:cNvPr>
          <p:cNvSpPr>
            <a:spLocks noGrp="1"/>
          </p:cNvSpPr>
          <p:nvPr>
            <p:ph type="pic" sz="quarter" idx="12"/>
          </p:nvPr>
        </p:nvSpPr>
        <p:spPr>
          <a:xfrm>
            <a:off x="1" y="0"/>
            <a:ext cx="10685927" cy="6858000"/>
          </a:xfrm>
          <a:custGeom>
            <a:avLst/>
            <a:gdLst>
              <a:gd name="connsiteX0" fmla="*/ 0 w 6297613"/>
              <a:gd name="connsiteY0" fmla="*/ 0 h 5143500"/>
              <a:gd name="connsiteX1" fmla="*/ 3725863 w 6297613"/>
              <a:gd name="connsiteY1" fmla="*/ 0 h 5143500"/>
              <a:gd name="connsiteX2" fmla="*/ 6297613 w 6297613"/>
              <a:gd name="connsiteY2" fmla="*/ 2571750 h 5143500"/>
              <a:gd name="connsiteX3" fmla="*/ 6297613 w 6297613"/>
              <a:gd name="connsiteY3" fmla="*/ 5143500 h 5143500"/>
              <a:gd name="connsiteX4" fmla="*/ 0 w 6297613"/>
              <a:gd name="connsiteY4" fmla="*/ 5143500 h 5143500"/>
              <a:gd name="connsiteX5" fmla="*/ 0 w 6297613"/>
              <a:gd name="connsiteY5" fmla="*/ 0 h 5143500"/>
              <a:gd name="connsiteX0" fmla="*/ 0 w 6297613"/>
              <a:gd name="connsiteY0" fmla="*/ 0 h 5143500"/>
              <a:gd name="connsiteX1" fmla="*/ 3725863 w 6297613"/>
              <a:gd name="connsiteY1" fmla="*/ 0 h 5143500"/>
              <a:gd name="connsiteX2" fmla="*/ 6297613 w 6297613"/>
              <a:gd name="connsiteY2" fmla="*/ 2571750 h 5143500"/>
              <a:gd name="connsiteX3" fmla="*/ 3293156 w 6297613"/>
              <a:gd name="connsiteY3" fmla="*/ 5143500 h 5143500"/>
              <a:gd name="connsiteX4" fmla="*/ 0 w 6297613"/>
              <a:gd name="connsiteY4" fmla="*/ 5143500 h 5143500"/>
              <a:gd name="connsiteX5" fmla="*/ 0 w 6297613"/>
              <a:gd name="connsiteY5" fmla="*/ 0 h 5143500"/>
              <a:gd name="connsiteX0" fmla="*/ 0 w 8014445"/>
              <a:gd name="connsiteY0" fmla="*/ 0 h 5143500"/>
              <a:gd name="connsiteX1" fmla="*/ 3725863 w 8014445"/>
              <a:gd name="connsiteY1" fmla="*/ 0 h 5143500"/>
              <a:gd name="connsiteX2" fmla="*/ 8014445 w 8014445"/>
              <a:gd name="connsiteY2" fmla="*/ 5832 h 5143500"/>
              <a:gd name="connsiteX3" fmla="*/ 3293156 w 8014445"/>
              <a:gd name="connsiteY3" fmla="*/ 5143500 h 5143500"/>
              <a:gd name="connsiteX4" fmla="*/ 0 w 8014445"/>
              <a:gd name="connsiteY4" fmla="*/ 5143500 h 5143500"/>
              <a:gd name="connsiteX5" fmla="*/ 0 w 8014445"/>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4445" h="5143500">
                <a:moveTo>
                  <a:pt x="0" y="0"/>
                </a:moveTo>
                <a:lnTo>
                  <a:pt x="3725863" y="0"/>
                </a:lnTo>
                <a:lnTo>
                  <a:pt x="8014445" y="5832"/>
                </a:lnTo>
                <a:lnTo>
                  <a:pt x="3293156" y="5143500"/>
                </a:lnTo>
                <a:lnTo>
                  <a:pt x="0" y="5143500"/>
                </a:lnTo>
                <a:lnTo>
                  <a:pt x="0" y="0"/>
                </a:lnTo>
                <a:close/>
              </a:path>
            </a:pathLst>
          </a:custGeom>
          <a:pattFill prst="pct25">
            <a:fgClr>
              <a:schemeClr val="accent4"/>
            </a:fgClr>
            <a:bgClr>
              <a:schemeClr val="bg1"/>
            </a:bgClr>
          </a:pattFill>
        </p:spPr>
        <p:txBody>
          <a:bodyPr/>
          <a:lstStyle/>
          <a:p>
            <a:endParaRPr lang="en-US"/>
          </a:p>
        </p:txBody>
      </p:sp>
      <p:sp>
        <p:nvSpPr>
          <p:cNvPr id="24" name="Text Placeholder 23">
            <a:extLst>
              <a:ext uri="{FF2B5EF4-FFF2-40B4-BE49-F238E27FC236}">
                <a16:creationId xmlns:a16="http://schemas.microsoft.com/office/drawing/2014/main" id="{75E56EDF-7E13-D141-8DE1-2CD208D489AD}"/>
              </a:ext>
            </a:extLst>
          </p:cNvPr>
          <p:cNvSpPr>
            <a:spLocks noGrp="1"/>
          </p:cNvSpPr>
          <p:nvPr>
            <p:ph type="body" sz="quarter" idx="11" hasCustomPrompt="1"/>
          </p:nvPr>
        </p:nvSpPr>
        <p:spPr>
          <a:xfrm rot="16200000" flipH="1">
            <a:off x="9158783" y="159924"/>
            <a:ext cx="3193139" cy="2873297"/>
          </a:xfrm>
          <a:prstGeom prst="rtTriangle">
            <a:avLst/>
          </a:prstGeom>
          <a:solidFill>
            <a:schemeClr val="accent4"/>
          </a:solidFill>
        </p:spPr>
        <p:txBody>
          <a:bodyPr/>
          <a:lstStyle>
            <a:lvl1pPr>
              <a:defRPr>
                <a:solidFill>
                  <a:schemeClr val="tx1">
                    <a:alpha val="0"/>
                  </a:schemeClr>
                </a:solidFill>
              </a:defRPr>
            </a:lvl1pPr>
          </a:lstStyle>
          <a:p>
            <a:pPr lvl="0"/>
            <a:r>
              <a:rPr lang="en-GB"/>
              <a:t> </a:t>
            </a:r>
            <a:endParaRPr lang="en-US"/>
          </a:p>
        </p:txBody>
      </p:sp>
    </p:spTree>
    <p:extLst>
      <p:ext uri="{BB962C8B-B14F-4D97-AF65-F5344CB8AC3E}">
        <p14:creationId xmlns:p14="http://schemas.microsoft.com/office/powerpoint/2010/main" val="1024857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D743962D-E3F5-2D46-9969-9962C6E03201}"/>
              </a:ext>
            </a:extLst>
          </p:cNvPr>
          <p:cNvSpPr/>
          <p:nvPr userDrawn="1"/>
        </p:nvSpPr>
        <p:spPr>
          <a:xfrm rot="16200000" flipH="1">
            <a:off x="9158784" y="157473"/>
            <a:ext cx="3193137" cy="2873297"/>
          </a:xfrm>
          <a:prstGeom prst="rtTriangle">
            <a:avLst/>
          </a:prstGeom>
          <a:pattFill prst="pct5">
            <a:fgClr>
              <a:srgbClr val="E1231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7965850" y="4484233"/>
            <a:ext cx="3367735" cy="745913"/>
          </a:xfrm>
        </p:spPr>
        <p:txBody>
          <a:bodyPr anchor="b">
            <a:noAutofit/>
          </a:bodyPr>
          <a:lstStyle>
            <a:lvl1pPr algn="l">
              <a:defRPr sz="3733"/>
            </a:lvl1pPr>
          </a:lstStyle>
          <a:p>
            <a:r>
              <a:rPr lang="en-GB"/>
              <a:t>&lt;Thank you&gt;</a:t>
            </a:r>
            <a:endParaRPr lang="en-US"/>
          </a:p>
        </p:txBody>
      </p:sp>
      <p:sp>
        <p:nvSpPr>
          <p:cNvPr id="3" name="Subtitle 2"/>
          <p:cNvSpPr>
            <a:spLocks noGrp="1"/>
          </p:cNvSpPr>
          <p:nvPr>
            <p:ph type="subTitle" idx="1" hasCustomPrompt="1"/>
          </p:nvPr>
        </p:nvSpPr>
        <p:spPr>
          <a:xfrm>
            <a:off x="7965850" y="5322223"/>
            <a:ext cx="3367735" cy="745912"/>
          </a:xfrm>
        </p:spPr>
        <p:txBody>
          <a:bodyPr>
            <a:noAutofit/>
          </a:bodyPr>
          <a:lstStyle>
            <a:lvl1pPr marL="0" indent="0" algn="l">
              <a:buNone/>
              <a:defRPr sz="21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&lt;Contact details&gt;</a:t>
            </a:r>
            <a:endParaRPr lang="en-US"/>
          </a:p>
        </p:txBody>
      </p:sp>
      <p:pic>
        <p:nvPicPr>
          <p:cNvPr id="28" name="Graphic 27">
            <a:extLst>
              <a:ext uri="{FF2B5EF4-FFF2-40B4-BE49-F238E27FC236}">
                <a16:creationId xmlns:a16="http://schemas.microsoft.com/office/drawing/2014/main" id="{C981D2F5-F7B9-4344-8BE7-A36FBC0809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5377" y="3789268"/>
            <a:ext cx="2185857" cy="458475"/>
          </a:xfrm>
          <a:prstGeom prst="rect">
            <a:avLst/>
          </a:prstGeom>
        </p:spPr>
      </p:pic>
      <p:cxnSp>
        <p:nvCxnSpPr>
          <p:cNvPr id="10" name="Straight Connector 9">
            <a:extLst>
              <a:ext uri="{FF2B5EF4-FFF2-40B4-BE49-F238E27FC236}">
                <a16:creationId xmlns:a16="http://schemas.microsoft.com/office/drawing/2014/main" id="{25400700-C6A5-E641-A8D7-4ACD214BB1D0}"/>
              </a:ext>
            </a:extLst>
          </p:cNvPr>
          <p:cNvCxnSpPr>
            <a:cxnSpLocks/>
          </p:cNvCxnSpPr>
          <p:nvPr userDrawn="1"/>
        </p:nvCxnSpPr>
        <p:spPr>
          <a:xfrm flipH="1">
            <a:off x="4390876" y="789866"/>
            <a:ext cx="5623981" cy="6068135"/>
          </a:xfrm>
          <a:prstGeom prst="line">
            <a:avLst/>
          </a:prstGeom>
          <a:ln w="12700">
            <a:solidFill>
              <a:srgbClr val="E12313"/>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BA35EF51-35DA-504B-BEBD-476A2494F511}"/>
              </a:ext>
            </a:extLst>
          </p:cNvPr>
          <p:cNvCxnSpPr>
            <a:cxnSpLocks/>
            <a:stCxn id="9" idx="4"/>
          </p:cNvCxnSpPr>
          <p:nvPr userDrawn="1"/>
        </p:nvCxnSpPr>
        <p:spPr>
          <a:xfrm flipH="1" flipV="1">
            <a:off x="9318704" y="1"/>
            <a:ext cx="2873297" cy="3190689"/>
          </a:xfrm>
          <a:prstGeom prst="line">
            <a:avLst/>
          </a:prstGeom>
          <a:ln w="12700">
            <a:solidFill>
              <a:srgbClr val="E12313"/>
            </a:solidFill>
            <a:headEnd type="none"/>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2895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 of Countr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8893C-1475-1D4C-8337-2FA1AAA00B22}"/>
              </a:ext>
            </a:extLst>
          </p:cNvPr>
          <p:cNvPicPr>
            <a:picLocks noChangeAspect="1"/>
          </p:cNvPicPr>
          <p:nvPr userDrawn="1"/>
        </p:nvPicPr>
        <p:blipFill rotWithShape="1">
          <a:blip r:embed="rId2"/>
          <a:srcRect l="8308" t="214" r="1"/>
          <a:stretch/>
        </p:blipFill>
        <p:spPr>
          <a:xfrm>
            <a:off x="1013183" y="12569"/>
            <a:ext cx="11178819" cy="6845431"/>
          </a:xfrm>
          <a:prstGeom prst="snip1Rect">
            <a:avLst>
              <a:gd name="adj" fmla="val 0"/>
            </a:avLst>
          </a:prstGeom>
        </p:spPr>
      </p:pic>
      <p:sp>
        <p:nvSpPr>
          <p:cNvPr id="17" name="Rectangle 8">
            <a:extLst>
              <a:ext uri="{FF2B5EF4-FFF2-40B4-BE49-F238E27FC236}">
                <a16:creationId xmlns:a16="http://schemas.microsoft.com/office/drawing/2014/main" id="{29FA2925-9AD4-4043-AB5E-D22B6A26A69D}"/>
              </a:ext>
            </a:extLst>
          </p:cNvPr>
          <p:cNvSpPr/>
          <p:nvPr userDrawn="1"/>
        </p:nvSpPr>
        <p:spPr>
          <a:xfrm>
            <a:off x="-5" y="12570"/>
            <a:ext cx="7305324"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3" name="Right Triangle 12">
            <a:extLst>
              <a:ext uri="{FF2B5EF4-FFF2-40B4-BE49-F238E27FC236}">
                <a16:creationId xmlns:a16="http://schemas.microsoft.com/office/drawing/2014/main" id="{77DDD16F-73AB-DD4B-9A7E-9E863CE458AC}"/>
              </a:ext>
            </a:extLst>
          </p:cNvPr>
          <p:cNvSpPr/>
          <p:nvPr userDrawn="1"/>
        </p:nvSpPr>
        <p:spPr>
          <a:xfrm flipV="1">
            <a:off x="0" y="12569"/>
            <a:ext cx="3085328" cy="286797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4" name="Rectangle 13">
            <a:extLst>
              <a:ext uri="{FF2B5EF4-FFF2-40B4-BE49-F238E27FC236}">
                <a16:creationId xmlns:a16="http://schemas.microsoft.com/office/drawing/2014/main" id="{3B0EE964-1F11-0E44-9764-5D81319D26FF}"/>
              </a:ext>
            </a:extLst>
          </p:cNvPr>
          <p:cNvSpPr/>
          <p:nvPr userDrawn="1"/>
        </p:nvSpPr>
        <p:spPr>
          <a:xfrm>
            <a:off x="547604" y="3661115"/>
            <a:ext cx="3792499" cy="2964081"/>
          </a:xfrm>
          <a:prstGeom prst="rect">
            <a:avLst/>
          </a:prstGeom>
        </p:spPr>
        <p:txBody>
          <a:bodyPr wrap="square">
            <a:spAutoFit/>
          </a:bodyPr>
          <a:lstStyle/>
          <a:p>
            <a:pPr marL="0" indent="0">
              <a:spcBef>
                <a:spcPts val="800"/>
              </a:spcBef>
              <a:buNone/>
            </a:pPr>
            <a:r>
              <a:rPr lang="en-AU" sz="1333"/>
              <a:t>We acknowledge the palawa/pakana </a:t>
            </a:r>
            <a:br>
              <a:rPr lang="en-AU" sz="1333"/>
            </a:br>
            <a:r>
              <a:rPr lang="en-AU" sz="1333"/>
              <a:t>of lutruwita, the traditional owners of the </a:t>
            </a:r>
            <a:br>
              <a:rPr lang="en-AU" sz="1333"/>
            </a:br>
            <a:r>
              <a:rPr lang="en-AU" sz="1333"/>
              <a:t>land upon which we live and work. </a:t>
            </a:r>
            <a:endParaRPr lang="en-US" sz="1333"/>
          </a:p>
          <a:p>
            <a:pPr marL="0" indent="0">
              <a:spcBef>
                <a:spcPts val="800"/>
              </a:spcBef>
              <a:buNone/>
            </a:pPr>
            <a:r>
              <a:rPr lang="en-AU" sz="1333"/>
              <a:t>We pay respects to Elders past and present as the knowledge holders and sharers. We honour their strong culture and knowledges as vital to the self-determination, wellbeing and resilience of their communities. </a:t>
            </a:r>
          </a:p>
          <a:p>
            <a:pPr marL="0" indent="0">
              <a:spcBef>
                <a:spcPts val="800"/>
              </a:spcBef>
              <a:buNone/>
            </a:pPr>
            <a:r>
              <a:rPr lang="en-AU" sz="1333"/>
              <a:t>We stand for a future that profoundly respects and acknowledges Aboriginal perspectives, culture, language and history.</a:t>
            </a:r>
          </a:p>
        </p:txBody>
      </p:sp>
      <p:sp>
        <p:nvSpPr>
          <p:cNvPr id="15" name="Rectangle 14">
            <a:extLst>
              <a:ext uri="{FF2B5EF4-FFF2-40B4-BE49-F238E27FC236}">
                <a16:creationId xmlns:a16="http://schemas.microsoft.com/office/drawing/2014/main" id="{780D5CE8-033D-A444-A2E6-815D34057332}"/>
              </a:ext>
            </a:extLst>
          </p:cNvPr>
          <p:cNvSpPr/>
          <p:nvPr userDrawn="1"/>
        </p:nvSpPr>
        <p:spPr>
          <a:xfrm>
            <a:off x="547554" y="2960824"/>
            <a:ext cx="2779363" cy="666977"/>
          </a:xfrm>
          <a:prstGeom prst="rect">
            <a:avLst/>
          </a:prstGeom>
        </p:spPr>
        <p:txBody>
          <a:bodyPr wrap="square">
            <a:spAutoFit/>
          </a:bodyPr>
          <a:lstStyle/>
          <a:p>
            <a:pPr marL="0" indent="0">
              <a:spcBef>
                <a:spcPts val="800"/>
              </a:spcBef>
              <a:buNone/>
            </a:pPr>
            <a:r>
              <a:rPr lang="en-AU" sz="1867" b="1"/>
              <a:t>Acknowledgement </a:t>
            </a:r>
            <a:br>
              <a:rPr lang="en-AU" sz="1867" b="1"/>
            </a:br>
            <a:r>
              <a:rPr lang="en-AU" sz="1867" b="1"/>
              <a:t>of Country</a:t>
            </a:r>
          </a:p>
        </p:txBody>
      </p:sp>
    </p:spTree>
    <p:extLst>
      <p:ext uri="{BB962C8B-B14F-4D97-AF65-F5344CB8AC3E}">
        <p14:creationId xmlns:p14="http://schemas.microsoft.com/office/powerpoint/2010/main" val="416771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0336" y="3047503"/>
            <a:ext cx="5185664" cy="2387600"/>
          </a:xfrm>
        </p:spPr>
        <p:txBody>
          <a:bodyPr anchor="b">
            <a:noAutofit/>
          </a:bodyPr>
          <a:lstStyle>
            <a:lvl1pPr algn="l">
              <a:defRPr sz="3733"/>
            </a:lvl1pPr>
          </a:lstStyle>
          <a:p>
            <a:r>
              <a:rPr lang="en-GB"/>
              <a:t>&lt;Presentation Title&gt;</a:t>
            </a:r>
            <a:endParaRPr lang="en-US"/>
          </a:p>
        </p:txBody>
      </p:sp>
      <p:sp>
        <p:nvSpPr>
          <p:cNvPr id="3" name="Subtitle 2"/>
          <p:cNvSpPr>
            <a:spLocks noGrp="1"/>
          </p:cNvSpPr>
          <p:nvPr>
            <p:ph type="subTitle" idx="1" hasCustomPrompt="1"/>
          </p:nvPr>
        </p:nvSpPr>
        <p:spPr>
          <a:xfrm>
            <a:off x="910336" y="5527179"/>
            <a:ext cx="5185664" cy="745912"/>
          </a:xfrm>
        </p:spPr>
        <p:txBody>
          <a:bodyPr>
            <a:noAutofit/>
          </a:bodyPr>
          <a:lstStyle>
            <a:lvl1pPr marL="0" indent="0" algn="l">
              <a:buNone/>
              <a:defRPr sz="21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&lt;Subheading&gt;</a:t>
            </a:r>
            <a:endParaRPr lang="en-US"/>
          </a:p>
        </p:txBody>
      </p:sp>
      <p:sp>
        <p:nvSpPr>
          <p:cNvPr id="18" name="Picture Placeholder 17">
            <a:extLst>
              <a:ext uri="{FF2B5EF4-FFF2-40B4-BE49-F238E27FC236}">
                <a16:creationId xmlns:a16="http://schemas.microsoft.com/office/drawing/2014/main" id="{0C156D86-33CB-144E-B2D9-D9F7B0F96FE6}"/>
              </a:ext>
            </a:extLst>
          </p:cNvPr>
          <p:cNvSpPr>
            <a:spLocks noGrp="1"/>
          </p:cNvSpPr>
          <p:nvPr>
            <p:ph type="pic" sz="quarter" idx="10"/>
          </p:nvPr>
        </p:nvSpPr>
        <p:spPr>
          <a:xfrm>
            <a:off x="3666337" y="1"/>
            <a:ext cx="8525659" cy="6861964"/>
          </a:xfrm>
          <a:custGeom>
            <a:avLst/>
            <a:gdLst>
              <a:gd name="connsiteX0" fmla="*/ 0 w 4572000"/>
              <a:gd name="connsiteY0" fmla="*/ 5143500 h 5143500"/>
              <a:gd name="connsiteX1" fmla="*/ 1143000 w 4572000"/>
              <a:gd name="connsiteY1" fmla="*/ 0 h 5143500"/>
              <a:gd name="connsiteX2" fmla="*/ 3429000 w 4572000"/>
              <a:gd name="connsiteY2" fmla="*/ 0 h 5143500"/>
              <a:gd name="connsiteX3" fmla="*/ 4572000 w 4572000"/>
              <a:gd name="connsiteY3" fmla="*/ 5143500 h 5143500"/>
              <a:gd name="connsiteX4" fmla="*/ 0 w 4572000"/>
              <a:gd name="connsiteY4" fmla="*/ 5143500 h 5143500"/>
              <a:gd name="connsiteX0" fmla="*/ 0 w 4572000"/>
              <a:gd name="connsiteY0" fmla="*/ 5143500 h 5143500"/>
              <a:gd name="connsiteX1" fmla="*/ 1143000 w 4572000"/>
              <a:gd name="connsiteY1" fmla="*/ 0 h 5143500"/>
              <a:gd name="connsiteX2" fmla="*/ 4569643 w 4572000"/>
              <a:gd name="connsiteY2" fmla="*/ 0 h 5143500"/>
              <a:gd name="connsiteX3" fmla="*/ 4572000 w 4572000"/>
              <a:gd name="connsiteY3" fmla="*/ 5143500 h 5143500"/>
              <a:gd name="connsiteX4" fmla="*/ 0 w 4572000"/>
              <a:gd name="connsiteY4" fmla="*/ 5143500 h 5143500"/>
              <a:gd name="connsiteX0" fmla="*/ 930896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930896 w 5502896"/>
              <a:gd name="connsiteY4" fmla="*/ 5143500 h 5143500"/>
              <a:gd name="connsiteX0" fmla="*/ 170389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1703894 w 5502896"/>
              <a:gd name="connsiteY4" fmla="*/ 5143500 h 5143500"/>
              <a:gd name="connsiteX0" fmla="*/ 235434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2354344 w 5502896"/>
              <a:gd name="connsiteY4" fmla="*/ 5143500 h 5143500"/>
              <a:gd name="connsiteX0" fmla="*/ 3560975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3560975 w 5502896"/>
              <a:gd name="connsiteY4" fmla="*/ 5143500 h 5143500"/>
              <a:gd name="connsiteX0" fmla="*/ 4060437 w 6002358"/>
              <a:gd name="connsiteY0" fmla="*/ 5143500 h 5143500"/>
              <a:gd name="connsiteX1" fmla="*/ 0 w 6002358"/>
              <a:gd name="connsiteY1" fmla="*/ 0 h 5143500"/>
              <a:gd name="connsiteX2" fmla="*/ 6000001 w 6002358"/>
              <a:gd name="connsiteY2" fmla="*/ 0 h 5143500"/>
              <a:gd name="connsiteX3" fmla="*/ 6002358 w 6002358"/>
              <a:gd name="connsiteY3" fmla="*/ 5143500 h 5143500"/>
              <a:gd name="connsiteX4" fmla="*/ 4060437 w 6002358"/>
              <a:gd name="connsiteY4" fmla="*/ 5143500 h 5143500"/>
              <a:gd name="connsiteX0" fmla="*/ 3122984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122984 w 6002358"/>
              <a:gd name="connsiteY4" fmla="*/ 5151184 h 5151184"/>
              <a:gd name="connsiteX0" fmla="*/ 3361189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361189 w 6002358"/>
              <a:gd name="connsiteY4" fmla="*/ 5151184 h 5151184"/>
              <a:gd name="connsiteX0" fmla="*/ 3822231 w 6463400"/>
              <a:gd name="connsiteY0" fmla="*/ 5151184 h 5151184"/>
              <a:gd name="connsiteX1" fmla="*/ 0 w 6463400"/>
              <a:gd name="connsiteY1" fmla="*/ 0 h 5151184"/>
              <a:gd name="connsiteX2" fmla="*/ 6461043 w 6463400"/>
              <a:gd name="connsiteY2" fmla="*/ 0 h 5151184"/>
              <a:gd name="connsiteX3" fmla="*/ 6463400 w 6463400"/>
              <a:gd name="connsiteY3" fmla="*/ 5143500 h 5151184"/>
              <a:gd name="connsiteX4" fmla="*/ 3822231 w 6463400"/>
              <a:gd name="connsiteY4" fmla="*/ 5151184 h 5151184"/>
              <a:gd name="connsiteX0" fmla="*/ 4452322 w 6463400"/>
              <a:gd name="connsiteY0" fmla="*/ 5143500 h 5143500"/>
              <a:gd name="connsiteX1" fmla="*/ 0 w 6463400"/>
              <a:gd name="connsiteY1" fmla="*/ 0 h 5143500"/>
              <a:gd name="connsiteX2" fmla="*/ 6461043 w 6463400"/>
              <a:gd name="connsiteY2" fmla="*/ 0 h 5143500"/>
              <a:gd name="connsiteX3" fmla="*/ 6463400 w 6463400"/>
              <a:gd name="connsiteY3" fmla="*/ 5143500 h 5143500"/>
              <a:gd name="connsiteX4" fmla="*/ 4452322 w 6463400"/>
              <a:gd name="connsiteY4" fmla="*/ 5143500 h 5143500"/>
              <a:gd name="connsiteX0" fmla="*/ 3776127 w 5787205"/>
              <a:gd name="connsiteY0" fmla="*/ 5143500 h 5143500"/>
              <a:gd name="connsiteX1" fmla="*/ 0 w 5787205"/>
              <a:gd name="connsiteY1" fmla="*/ 0 h 5143500"/>
              <a:gd name="connsiteX2" fmla="*/ 5784848 w 5787205"/>
              <a:gd name="connsiteY2" fmla="*/ 0 h 5143500"/>
              <a:gd name="connsiteX3" fmla="*/ 5787205 w 5787205"/>
              <a:gd name="connsiteY3" fmla="*/ 5143500 h 5143500"/>
              <a:gd name="connsiteX4" fmla="*/ 3776127 w 5787205"/>
              <a:gd name="connsiteY4" fmla="*/ 5143500 h 5143500"/>
              <a:gd name="connsiteX0" fmla="*/ 4698211 w 5787205"/>
              <a:gd name="connsiteY0" fmla="*/ 5128132 h 5143500"/>
              <a:gd name="connsiteX1" fmla="*/ 0 w 5787205"/>
              <a:gd name="connsiteY1" fmla="*/ 0 h 5143500"/>
              <a:gd name="connsiteX2" fmla="*/ 5784848 w 5787205"/>
              <a:gd name="connsiteY2" fmla="*/ 0 h 5143500"/>
              <a:gd name="connsiteX3" fmla="*/ 5787205 w 5787205"/>
              <a:gd name="connsiteY3" fmla="*/ 5143500 h 5143500"/>
              <a:gd name="connsiteX4" fmla="*/ 4698211 w 5787205"/>
              <a:gd name="connsiteY4" fmla="*/ 5128132 h 5143500"/>
              <a:gd name="connsiteX0" fmla="*/ 5305250 w 6394244"/>
              <a:gd name="connsiteY0" fmla="*/ 5128132 h 5143500"/>
              <a:gd name="connsiteX1" fmla="*/ 0 w 6394244"/>
              <a:gd name="connsiteY1" fmla="*/ 7684 h 5143500"/>
              <a:gd name="connsiteX2" fmla="*/ 6391887 w 6394244"/>
              <a:gd name="connsiteY2" fmla="*/ 0 h 5143500"/>
              <a:gd name="connsiteX3" fmla="*/ 6394244 w 6394244"/>
              <a:gd name="connsiteY3" fmla="*/ 5143500 h 5143500"/>
              <a:gd name="connsiteX4" fmla="*/ 5305250 w 6394244"/>
              <a:gd name="connsiteY4" fmla="*/ 5128132 h 5143500"/>
              <a:gd name="connsiteX0" fmla="*/ 4767368 w 6394244"/>
              <a:gd name="connsiteY0" fmla="*/ 5189605 h 5189605"/>
              <a:gd name="connsiteX1" fmla="*/ 0 w 6394244"/>
              <a:gd name="connsiteY1" fmla="*/ 7684 h 5189605"/>
              <a:gd name="connsiteX2" fmla="*/ 6391887 w 6394244"/>
              <a:gd name="connsiteY2" fmla="*/ 0 h 5189605"/>
              <a:gd name="connsiteX3" fmla="*/ 6394244 w 6394244"/>
              <a:gd name="connsiteY3" fmla="*/ 5143500 h 5189605"/>
              <a:gd name="connsiteX4" fmla="*/ 4767368 w 6394244"/>
              <a:gd name="connsiteY4" fmla="*/ 5189605 h 5189605"/>
              <a:gd name="connsiteX0" fmla="*/ 4758742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58742 w 6394244"/>
              <a:gd name="connsiteY4" fmla="*/ 5146473 h 5146473"/>
              <a:gd name="connsiteX0" fmla="*/ 4763431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63431 w 6394244"/>
              <a:gd name="connsiteY4" fmla="*/ 5146473 h 514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4244" h="5146473">
                <a:moveTo>
                  <a:pt x="4763431" y="5146473"/>
                </a:moveTo>
                <a:lnTo>
                  <a:pt x="0" y="7684"/>
                </a:lnTo>
                <a:lnTo>
                  <a:pt x="6391887" y="0"/>
                </a:lnTo>
                <a:cubicBezTo>
                  <a:pt x="6392673" y="1714500"/>
                  <a:pt x="6393458" y="3429000"/>
                  <a:pt x="6394244" y="5143500"/>
                </a:cubicBezTo>
                <a:lnTo>
                  <a:pt x="4763431" y="5146473"/>
                </a:lnTo>
                <a:close/>
              </a:path>
            </a:pathLst>
          </a:custGeom>
          <a:pattFill prst="pct25">
            <a:fgClr>
              <a:schemeClr val="accent4"/>
            </a:fgClr>
            <a:bgClr>
              <a:schemeClr val="bg1"/>
            </a:bgClr>
          </a:pattFill>
        </p:spPr>
        <p:txBody>
          <a:bodyPr/>
          <a:lstStyle/>
          <a:p>
            <a:endParaRPr lang="en-US"/>
          </a:p>
        </p:txBody>
      </p:sp>
      <p:sp>
        <p:nvSpPr>
          <p:cNvPr id="24" name="Text Placeholder 23">
            <a:extLst>
              <a:ext uri="{FF2B5EF4-FFF2-40B4-BE49-F238E27FC236}">
                <a16:creationId xmlns:a16="http://schemas.microsoft.com/office/drawing/2014/main" id="{75E56EDF-7E13-D141-8DE1-2CD208D489AD}"/>
              </a:ext>
            </a:extLst>
          </p:cNvPr>
          <p:cNvSpPr>
            <a:spLocks noGrp="1"/>
          </p:cNvSpPr>
          <p:nvPr>
            <p:ph type="body" sz="quarter" idx="11" hasCustomPrompt="1"/>
          </p:nvPr>
        </p:nvSpPr>
        <p:spPr>
          <a:xfrm flipH="1">
            <a:off x="8998857" y="3984704"/>
            <a:ext cx="3193139" cy="2873297"/>
          </a:xfrm>
          <a:prstGeom prst="rtTriangle">
            <a:avLst/>
          </a:prstGeom>
          <a:solidFill>
            <a:schemeClr val="accent4"/>
          </a:solidFill>
        </p:spPr>
        <p:txBody>
          <a:bodyPr/>
          <a:lstStyle>
            <a:lvl1pPr>
              <a:defRPr>
                <a:solidFill>
                  <a:schemeClr val="tx1">
                    <a:alpha val="0"/>
                  </a:schemeClr>
                </a:solidFill>
              </a:defRPr>
            </a:lvl1pPr>
          </a:lstStyle>
          <a:p>
            <a:pPr lvl="0"/>
            <a:r>
              <a:rPr lang="en-GB"/>
              <a:t> </a:t>
            </a:r>
            <a:endParaRPr lang="en-US"/>
          </a:p>
        </p:txBody>
      </p:sp>
      <p:pic>
        <p:nvPicPr>
          <p:cNvPr id="28" name="Graphic 27">
            <a:extLst>
              <a:ext uri="{FF2B5EF4-FFF2-40B4-BE49-F238E27FC236}">
                <a16:creationId xmlns:a16="http://schemas.microsoft.com/office/drawing/2014/main" id="{C981D2F5-F7B9-4344-8BE7-A36FBC0809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552" y="1413285"/>
            <a:ext cx="3067752" cy="643448"/>
          </a:xfrm>
          <a:prstGeom prst="rect">
            <a:avLst/>
          </a:prstGeom>
        </p:spPr>
      </p:pic>
    </p:spTree>
    <p:extLst>
      <p:ext uri="{BB962C8B-B14F-4D97-AF65-F5344CB8AC3E}">
        <p14:creationId xmlns:p14="http://schemas.microsoft.com/office/powerpoint/2010/main" val="369140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2">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553A32F8-31E1-AD42-BBFA-FE72B916806B}"/>
              </a:ext>
            </a:extLst>
          </p:cNvPr>
          <p:cNvSpPr/>
          <p:nvPr userDrawn="1"/>
        </p:nvSpPr>
        <p:spPr>
          <a:xfrm flipH="1">
            <a:off x="8998857" y="3984704"/>
            <a:ext cx="3193137" cy="2873297"/>
          </a:xfrm>
          <a:prstGeom prst="rtTriangle">
            <a:avLst/>
          </a:prstGeom>
          <a:pattFill prst="pct5">
            <a:fgClr>
              <a:srgbClr val="F9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0336" y="3047503"/>
            <a:ext cx="5185664" cy="2387600"/>
          </a:xfrm>
        </p:spPr>
        <p:txBody>
          <a:bodyPr anchor="b">
            <a:noAutofit/>
          </a:bodyPr>
          <a:lstStyle>
            <a:lvl1pPr algn="l">
              <a:defRPr sz="3733"/>
            </a:lvl1pPr>
          </a:lstStyle>
          <a:p>
            <a:r>
              <a:rPr lang="en-GB"/>
              <a:t>&lt;Presentation Title&gt;</a:t>
            </a:r>
            <a:endParaRPr lang="en-US"/>
          </a:p>
        </p:txBody>
      </p:sp>
      <p:sp>
        <p:nvSpPr>
          <p:cNvPr id="3" name="Subtitle 2"/>
          <p:cNvSpPr>
            <a:spLocks noGrp="1"/>
          </p:cNvSpPr>
          <p:nvPr>
            <p:ph type="subTitle" idx="1" hasCustomPrompt="1"/>
          </p:nvPr>
        </p:nvSpPr>
        <p:spPr>
          <a:xfrm>
            <a:off x="910336" y="5527179"/>
            <a:ext cx="5185664" cy="745912"/>
          </a:xfrm>
        </p:spPr>
        <p:txBody>
          <a:bodyPr>
            <a:noAutofit/>
          </a:bodyPr>
          <a:lstStyle>
            <a:lvl1pPr marL="0" indent="0" algn="l">
              <a:buNone/>
              <a:defRPr sz="2133"/>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&lt;Subheading&gt;</a:t>
            </a:r>
            <a:endParaRPr lang="en-US"/>
          </a:p>
        </p:txBody>
      </p:sp>
      <p:cxnSp>
        <p:nvCxnSpPr>
          <p:cNvPr id="7" name="Straight Connector 6">
            <a:extLst>
              <a:ext uri="{FF2B5EF4-FFF2-40B4-BE49-F238E27FC236}">
                <a16:creationId xmlns:a16="http://schemas.microsoft.com/office/drawing/2014/main" id="{116FD623-A190-4A4B-A8A7-7FF17A532434}"/>
              </a:ext>
            </a:extLst>
          </p:cNvPr>
          <p:cNvCxnSpPr>
            <a:cxnSpLocks/>
          </p:cNvCxnSpPr>
          <p:nvPr userDrawn="1"/>
        </p:nvCxnSpPr>
        <p:spPr>
          <a:xfrm>
            <a:off x="7087220" y="1"/>
            <a:ext cx="4321009" cy="4702628"/>
          </a:xfrm>
          <a:prstGeom prst="line">
            <a:avLst/>
          </a:prstGeom>
          <a:ln w="12700">
            <a:solidFill>
              <a:srgbClr val="E12313"/>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5124A511-528F-0148-BEFA-503BBEF2B009}"/>
              </a:ext>
            </a:extLst>
          </p:cNvPr>
          <p:cNvCxnSpPr>
            <a:cxnSpLocks/>
          </p:cNvCxnSpPr>
          <p:nvPr userDrawn="1"/>
        </p:nvCxnSpPr>
        <p:spPr>
          <a:xfrm flipH="1">
            <a:off x="8998861" y="3984704"/>
            <a:ext cx="3193139" cy="2873297"/>
          </a:xfrm>
          <a:prstGeom prst="line">
            <a:avLst/>
          </a:prstGeom>
          <a:ln w="12700">
            <a:solidFill>
              <a:srgbClr val="E12313"/>
            </a:solidFill>
            <a:headEnd type="none"/>
            <a:tailEnd type="none"/>
          </a:ln>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66F6170A-7E41-5245-8B51-7E34B246B0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552" y="1413285"/>
            <a:ext cx="3067752" cy="643448"/>
          </a:xfrm>
          <a:prstGeom prst="rect">
            <a:avLst/>
          </a:prstGeom>
        </p:spPr>
      </p:pic>
    </p:spTree>
    <p:extLst>
      <p:ext uri="{BB962C8B-B14F-4D97-AF65-F5344CB8AC3E}">
        <p14:creationId xmlns:p14="http://schemas.microsoft.com/office/powerpoint/2010/main" val="126966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ag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B4E32B-704B-F844-95D2-0459F4B853F7}"/>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1851" y="2330982"/>
            <a:ext cx="8645124" cy="1259377"/>
          </a:xfrm>
        </p:spPr>
        <p:txBody>
          <a:bodyPr anchor="b">
            <a:normAutofit/>
          </a:bodyPr>
          <a:lstStyle>
            <a:lvl1pPr>
              <a:defRPr sz="3733"/>
            </a:lvl1pPr>
          </a:lstStyle>
          <a:p>
            <a:r>
              <a:rPr lang="en-GB"/>
              <a:t>&lt;Section Title&gt;</a:t>
            </a:r>
            <a:endParaRPr lang="en-US"/>
          </a:p>
        </p:txBody>
      </p:sp>
      <p:sp>
        <p:nvSpPr>
          <p:cNvPr id="3" name="Text Placeholder 2"/>
          <p:cNvSpPr>
            <a:spLocks noGrp="1"/>
          </p:cNvSpPr>
          <p:nvPr>
            <p:ph type="body" idx="1" hasCustomPrompt="1"/>
          </p:nvPr>
        </p:nvSpPr>
        <p:spPr>
          <a:xfrm>
            <a:off x="831851" y="3680847"/>
            <a:ext cx="8645124" cy="1259376"/>
          </a:xfrm>
        </p:spPr>
        <p:txBody>
          <a:bodyPr>
            <a:normAutofit/>
          </a:bodyPr>
          <a:lstStyle>
            <a:lvl1pPr marL="0" indent="0">
              <a:buNone/>
              <a:defRPr sz="21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&lt;Subheading&gt;</a:t>
            </a:r>
          </a:p>
        </p:txBody>
      </p:sp>
      <p:cxnSp>
        <p:nvCxnSpPr>
          <p:cNvPr id="7" name="Straight Connector 6">
            <a:extLst>
              <a:ext uri="{FF2B5EF4-FFF2-40B4-BE49-F238E27FC236}">
                <a16:creationId xmlns:a16="http://schemas.microsoft.com/office/drawing/2014/main" id="{74042E04-1FC1-8C4F-BCD8-5DD3FE40CDAC}"/>
              </a:ext>
            </a:extLst>
          </p:cNvPr>
          <p:cNvCxnSpPr>
            <a:cxnSpLocks/>
          </p:cNvCxnSpPr>
          <p:nvPr userDrawn="1"/>
        </p:nvCxnSpPr>
        <p:spPr>
          <a:xfrm>
            <a:off x="7087220" y="1"/>
            <a:ext cx="4321009" cy="4702628"/>
          </a:xfrm>
          <a:prstGeom prst="line">
            <a:avLst/>
          </a:prstGeom>
          <a:ln w="12700">
            <a:solidFill>
              <a:schemeClr val="accent4"/>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10" name="Text Placeholder 23">
            <a:extLst>
              <a:ext uri="{FF2B5EF4-FFF2-40B4-BE49-F238E27FC236}">
                <a16:creationId xmlns:a16="http://schemas.microsoft.com/office/drawing/2014/main" id="{4AD7A688-90FB-9845-B408-8153D1D946B7}"/>
              </a:ext>
            </a:extLst>
          </p:cNvPr>
          <p:cNvSpPr>
            <a:spLocks noGrp="1"/>
          </p:cNvSpPr>
          <p:nvPr>
            <p:ph type="body" sz="quarter" idx="11" hasCustomPrompt="1"/>
          </p:nvPr>
        </p:nvSpPr>
        <p:spPr>
          <a:xfrm flipH="1">
            <a:off x="8998861" y="3984704"/>
            <a:ext cx="3193139" cy="2873297"/>
          </a:xfrm>
          <a:prstGeom prst="rtTriangle">
            <a:avLst/>
          </a:prstGeom>
          <a:solidFill>
            <a:schemeClr val="accent4"/>
          </a:solidFill>
        </p:spPr>
        <p:txBody>
          <a:bodyPr/>
          <a:lstStyle>
            <a:lvl1pPr>
              <a:defRPr>
                <a:solidFill>
                  <a:schemeClr val="tx1">
                    <a:alpha val="0"/>
                  </a:schemeClr>
                </a:solidFill>
              </a:defRPr>
            </a:lvl1pPr>
          </a:lstStyle>
          <a:p>
            <a:pPr lvl="0"/>
            <a:r>
              <a:rPr lang="en-GB"/>
              <a:t> </a:t>
            </a:r>
            <a:endParaRPr lang="en-US"/>
          </a:p>
        </p:txBody>
      </p:sp>
      <p:cxnSp>
        <p:nvCxnSpPr>
          <p:cNvPr id="8" name="Straight Connector 7">
            <a:extLst>
              <a:ext uri="{FF2B5EF4-FFF2-40B4-BE49-F238E27FC236}">
                <a16:creationId xmlns:a16="http://schemas.microsoft.com/office/drawing/2014/main" id="{ACCFA40D-57C2-7C4B-94A9-7CD86179134F}"/>
              </a:ext>
            </a:extLst>
          </p:cNvPr>
          <p:cNvCxnSpPr>
            <a:cxnSpLocks/>
          </p:cNvCxnSpPr>
          <p:nvPr userDrawn="1"/>
        </p:nvCxnSpPr>
        <p:spPr>
          <a:xfrm flipH="1">
            <a:off x="8998861" y="3984704"/>
            <a:ext cx="3193139" cy="2873297"/>
          </a:xfrm>
          <a:prstGeom prst="line">
            <a:avLst/>
          </a:prstGeom>
          <a:ln w="12700">
            <a:solidFill>
              <a:schemeClr val="accent4"/>
            </a:solidFill>
            <a:headEnd type="none"/>
            <a:tailEnd type="none"/>
          </a:ln>
        </p:spPr>
        <p:style>
          <a:lnRef idx="1">
            <a:schemeClr val="accent2"/>
          </a:lnRef>
          <a:fillRef idx="0">
            <a:schemeClr val="accent2"/>
          </a:fillRef>
          <a:effectRef idx="0">
            <a:schemeClr val="accent2"/>
          </a:effectRef>
          <a:fontRef idx="minor">
            <a:schemeClr val="tx1"/>
          </a:fontRef>
        </p:style>
      </p:cxnSp>
      <p:pic>
        <p:nvPicPr>
          <p:cNvPr id="11" name="Graphic 10">
            <a:extLst>
              <a:ext uri="{FF2B5EF4-FFF2-40B4-BE49-F238E27FC236}">
                <a16:creationId xmlns:a16="http://schemas.microsoft.com/office/drawing/2014/main" id="{460ACF19-8686-0841-8DC0-DF0B863A08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552" y="1344015"/>
            <a:ext cx="2193971" cy="460176"/>
          </a:xfrm>
          <a:prstGeom prst="rect">
            <a:avLst/>
          </a:prstGeom>
        </p:spPr>
      </p:pic>
      <p:sp>
        <p:nvSpPr>
          <p:cNvPr id="12" name="Slide Number Placeholder 5">
            <a:extLst>
              <a:ext uri="{FF2B5EF4-FFF2-40B4-BE49-F238E27FC236}">
                <a16:creationId xmlns:a16="http://schemas.microsoft.com/office/drawing/2014/main" id="{7DF368F7-D2B2-2B4B-A733-52AA0764AE1C}"/>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32514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ag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B4E32B-704B-F844-95D2-0459F4B853F7}"/>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ight Triangle 13">
            <a:extLst>
              <a:ext uri="{FF2B5EF4-FFF2-40B4-BE49-F238E27FC236}">
                <a16:creationId xmlns:a16="http://schemas.microsoft.com/office/drawing/2014/main" id="{40C75698-D749-574B-8A0E-293D71BAA26A}"/>
              </a:ext>
            </a:extLst>
          </p:cNvPr>
          <p:cNvSpPr/>
          <p:nvPr userDrawn="1"/>
        </p:nvSpPr>
        <p:spPr>
          <a:xfrm flipH="1">
            <a:off x="8998857" y="3984704"/>
            <a:ext cx="3193137" cy="2873297"/>
          </a:xfrm>
          <a:prstGeom prst="rtTriangle">
            <a:avLst/>
          </a:prstGeom>
          <a:pattFill prst="pct5">
            <a:fgClr>
              <a:srgbClr val="E12313"/>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a:extLst>
              <a:ext uri="{FF2B5EF4-FFF2-40B4-BE49-F238E27FC236}">
                <a16:creationId xmlns:a16="http://schemas.microsoft.com/office/drawing/2014/main" id="{F66E9DF8-9345-C949-89B9-BA8C7655C3B2}"/>
              </a:ext>
            </a:extLst>
          </p:cNvPr>
          <p:cNvCxnSpPr>
            <a:cxnSpLocks/>
          </p:cNvCxnSpPr>
          <p:nvPr userDrawn="1"/>
        </p:nvCxnSpPr>
        <p:spPr>
          <a:xfrm flipH="1">
            <a:off x="8998861" y="3984702"/>
            <a:ext cx="3193139" cy="2873297"/>
          </a:xfrm>
          <a:prstGeom prst="line">
            <a:avLst/>
          </a:prstGeom>
          <a:ln w="12700">
            <a:solidFill>
              <a:srgbClr val="F90000"/>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831851" y="2330980"/>
            <a:ext cx="8645124" cy="1259379"/>
          </a:xfrm>
        </p:spPr>
        <p:txBody>
          <a:bodyPr anchor="b">
            <a:noAutofit/>
          </a:bodyPr>
          <a:lstStyle>
            <a:lvl1pPr>
              <a:defRPr sz="3733"/>
            </a:lvl1pPr>
          </a:lstStyle>
          <a:p>
            <a:r>
              <a:rPr lang="en-GB"/>
              <a:t>&lt;Section Title&gt;</a:t>
            </a:r>
            <a:endParaRPr lang="en-US"/>
          </a:p>
        </p:txBody>
      </p:sp>
      <p:sp>
        <p:nvSpPr>
          <p:cNvPr id="3" name="Text Placeholder 2"/>
          <p:cNvSpPr>
            <a:spLocks noGrp="1"/>
          </p:cNvSpPr>
          <p:nvPr>
            <p:ph type="body" idx="1" hasCustomPrompt="1"/>
          </p:nvPr>
        </p:nvSpPr>
        <p:spPr>
          <a:xfrm>
            <a:off x="831851" y="3682261"/>
            <a:ext cx="8645124" cy="1259379"/>
          </a:xfrm>
        </p:spPr>
        <p:txBody>
          <a:bodyPr lIns="0">
            <a:noAutofit/>
          </a:bodyPr>
          <a:lstStyle>
            <a:lvl1pPr marL="0" indent="0">
              <a:buNone/>
              <a:defRPr sz="21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&lt;Subheading&gt;</a:t>
            </a:r>
          </a:p>
        </p:txBody>
      </p:sp>
      <p:cxnSp>
        <p:nvCxnSpPr>
          <p:cNvPr id="7" name="Straight Connector 6">
            <a:extLst>
              <a:ext uri="{FF2B5EF4-FFF2-40B4-BE49-F238E27FC236}">
                <a16:creationId xmlns:a16="http://schemas.microsoft.com/office/drawing/2014/main" id="{74042E04-1FC1-8C4F-BCD8-5DD3FE40CDAC}"/>
              </a:ext>
            </a:extLst>
          </p:cNvPr>
          <p:cNvCxnSpPr>
            <a:cxnSpLocks/>
          </p:cNvCxnSpPr>
          <p:nvPr userDrawn="1"/>
        </p:nvCxnSpPr>
        <p:spPr>
          <a:xfrm>
            <a:off x="7087220" y="1"/>
            <a:ext cx="4321009" cy="4702628"/>
          </a:xfrm>
          <a:prstGeom prst="line">
            <a:avLst/>
          </a:prstGeom>
          <a:ln w="12700">
            <a:solidFill>
              <a:srgbClr val="F90000"/>
            </a:solidFill>
            <a:headEnd type="none"/>
            <a:tailEnd type="none"/>
          </a:ln>
        </p:spPr>
        <p:style>
          <a:lnRef idx="1">
            <a:schemeClr val="accent2"/>
          </a:lnRef>
          <a:fillRef idx="0">
            <a:schemeClr val="accent2"/>
          </a:fillRef>
          <a:effectRef idx="0">
            <a:schemeClr val="accent2"/>
          </a:effectRef>
          <a:fontRef idx="minor">
            <a:schemeClr val="tx1"/>
          </a:fontRef>
        </p:style>
      </p:cxnSp>
      <p:pic>
        <p:nvPicPr>
          <p:cNvPr id="15" name="Graphic 14">
            <a:extLst>
              <a:ext uri="{FF2B5EF4-FFF2-40B4-BE49-F238E27FC236}">
                <a16:creationId xmlns:a16="http://schemas.microsoft.com/office/drawing/2014/main" id="{B44AAD8D-FD2B-634E-BF76-EB91E8D02E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552" y="1344015"/>
            <a:ext cx="2193971" cy="460176"/>
          </a:xfrm>
          <a:prstGeom prst="rect">
            <a:avLst/>
          </a:prstGeom>
        </p:spPr>
      </p:pic>
      <p:sp>
        <p:nvSpPr>
          <p:cNvPr id="16" name="Slide Number Placeholder 5">
            <a:extLst>
              <a:ext uri="{FF2B5EF4-FFF2-40B4-BE49-F238E27FC236}">
                <a16:creationId xmlns:a16="http://schemas.microsoft.com/office/drawing/2014/main" id="{687B4F8F-6EFE-E240-8C89-F072F51EE9C3}"/>
              </a:ext>
            </a:extLst>
          </p:cNvPr>
          <p:cNvSpPr>
            <a:spLocks noGrp="1"/>
          </p:cNvSpPr>
          <p:nvPr>
            <p:ph type="sldNum" sz="quarter" idx="12"/>
          </p:nvPr>
        </p:nvSpPr>
        <p:spPr>
          <a:xfrm>
            <a:off x="11112763" y="6356351"/>
            <a:ext cx="659276" cy="365125"/>
          </a:xfrm>
        </p:spPr>
        <p:txBody>
          <a:bodyPr>
            <a:noAutofit/>
          </a:bodyPr>
          <a:lstStyle>
            <a:lvl1pPr>
              <a:defRPr>
                <a:latin typeface="+mj-lt"/>
              </a:defRPr>
            </a:lvl1pPr>
          </a:lstStyle>
          <a:p>
            <a:fld id="{66955078-0EC8-344E-8B9D-747184E8FC9F}" type="slidenum">
              <a:rPr lang="en-US" smtClean="0"/>
              <a:pPr/>
              <a:t>‹#›</a:t>
            </a:fld>
            <a:endParaRPr lang="en-US"/>
          </a:p>
        </p:txBody>
      </p:sp>
    </p:spTree>
    <p:extLst>
      <p:ext uri="{BB962C8B-B14F-4D97-AF65-F5344CB8AC3E}">
        <p14:creationId xmlns:p14="http://schemas.microsoft.com/office/powerpoint/2010/main" val="43504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Contents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68146" y="6356351"/>
            <a:ext cx="2645295" cy="365125"/>
          </a:xfrm>
        </p:spPr>
        <p:txBody>
          <a:bodyPr>
            <a:noAutofit/>
          </a:bodyPr>
          <a:lstStyle>
            <a:lvl1pPr>
              <a:defRPr>
                <a:latin typeface="+mn-lt"/>
              </a:defRPr>
            </a:lvl1pPr>
          </a:lstStyle>
          <a:p>
            <a:pPr algn="r"/>
            <a:r>
              <a:rPr lang="en-AU"/>
              <a:t>11 June 2021</a:t>
            </a:r>
            <a:endParaRPr lang="en-US"/>
          </a:p>
        </p:txBody>
      </p:sp>
      <p:sp>
        <p:nvSpPr>
          <p:cNvPr id="5" name="Footer Placeholder 4"/>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atin typeface="+mn-lt"/>
              </a:defRPr>
            </a:lvl1pPr>
          </a:lstStyle>
          <a:p>
            <a:r>
              <a:rPr lang="en-US"/>
              <a:t>SOURCE &lt;Reference, enabling reader to know exactly where to find information/how information was derived&gt;</a:t>
            </a:r>
          </a:p>
        </p:txBody>
      </p:sp>
      <p:sp>
        <p:nvSpPr>
          <p:cNvPr id="6" name="Slide Number Placeholder 5"/>
          <p:cNvSpPr>
            <a:spLocks noGrp="1"/>
          </p:cNvSpPr>
          <p:nvPr>
            <p:ph type="sldNum" sz="quarter" idx="12"/>
          </p:nvPr>
        </p:nvSpPr>
        <p:spPr>
          <a:xfrm>
            <a:off x="11112763" y="6356351"/>
            <a:ext cx="659276" cy="365125"/>
          </a:xfrm>
        </p:spPr>
        <p:txBody>
          <a:bodyPr>
            <a:noAutofit/>
          </a:bodyPr>
          <a:lstStyle>
            <a:lvl1pPr>
              <a:defRPr>
                <a:latin typeface="+mj-lt"/>
              </a:defRPr>
            </a:lvl1pPr>
          </a:lstStyle>
          <a:p>
            <a:fld id="{66955078-0EC8-344E-8B9D-747184E8FC9F}" type="slidenum">
              <a:rPr lang="en-US" smtClean="0"/>
              <a:pPr/>
              <a:t>‹#›</a:t>
            </a:fld>
            <a:endParaRPr lang="en-US"/>
          </a:p>
        </p:txBody>
      </p:sp>
      <p:sp>
        <p:nvSpPr>
          <p:cNvPr id="12" name="Text Placeholder 11">
            <a:extLst>
              <a:ext uri="{FF2B5EF4-FFF2-40B4-BE49-F238E27FC236}">
                <a16:creationId xmlns:a16="http://schemas.microsoft.com/office/drawing/2014/main" id="{B77E3CBC-1AEE-CF49-B591-A1E1AC637822}"/>
              </a:ext>
            </a:extLst>
          </p:cNvPr>
          <p:cNvSpPr>
            <a:spLocks noGrp="1"/>
          </p:cNvSpPr>
          <p:nvPr>
            <p:ph type="body" sz="quarter" idx="13" hasCustomPrompt="1"/>
          </p:nvPr>
        </p:nvSpPr>
        <p:spPr>
          <a:xfrm>
            <a:off x="1233370" y="1791209"/>
            <a:ext cx="6688429" cy="692864"/>
          </a:xfrm>
          <a:prstGeom prst="roundRect">
            <a:avLst>
              <a:gd name="adj" fmla="val 15491"/>
            </a:avLst>
          </a:prstGeom>
          <a:solidFill>
            <a:schemeClr val="bg1">
              <a:lumMod val="95000"/>
            </a:schemeClr>
          </a:solidFill>
          <a:ln w="12700">
            <a:solidFill>
              <a:schemeClr val="tx1"/>
            </a:solidFill>
          </a:ln>
        </p:spPr>
        <p:txBody>
          <a:bodyPr anchor="ctr"/>
          <a:lstStyle>
            <a:lvl1pPr>
              <a:defRPr sz="1867"/>
            </a:lvl1pPr>
          </a:lstStyle>
          <a:p>
            <a:pPr lvl="0"/>
            <a:r>
              <a:rPr lang="en-GB"/>
              <a:t>&lt;Section 1 – click to add content&gt;</a:t>
            </a:r>
            <a:endParaRPr lang="en-US"/>
          </a:p>
        </p:txBody>
      </p:sp>
      <p:sp>
        <p:nvSpPr>
          <p:cNvPr id="18" name="Text Placeholder 11">
            <a:extLst>
              <a:ext uri="{FF2B5EF4-FFF2-40B4-BE49-F238E27FC236}">
                <a16:creationId xmlns:a16="http://schemas.microsoft.com/office/drawing/2014/main" id="{7E0EEC83-BBDF-D14C-89D1-19A7FDB70F5F}"/>
              </a:ext>
            </a:extLst>
          </p:cNvPr>
          <p:cNvSpPr>
            <a:spLocks noGrp="1"/>
          </p:cNvSpPr>
          <p:nvPr>
            <p:ph type="body" sz="quarter" idx="14" hasCustomPrompt="1"/>
          </p:nvPr>
        </p:nvSpPr>
        <p:spPr>
          <a:xfrm>
            <a:off x="1233370" y="2611153"/>
            <a:ext cx="6688429" cy="692864"/>
          </a:xfrm>
          <a:prstGeom prst="roundRect">
            <a:avLst>
              <a:gd name="adj" fmla="val 15491"/>
            </a:avLst>
          </a:prstGeom>
          <a:ln w="12700">
            <a:solidFill>
              <a:srgbClr val="E12313"/>
            </a:solidFill>
          </a:ln>
        </p:spPr>
        <p:txBody>
          <a:bodyPr anchor="ctr"/>
          <a:lstStyle>
            <a:lvl1pPr>
              <a:defRPr sz="1867"/>
            </a:lvl1pPr>
          </a:lstStyle>
          <a:p>
            <a:pPr lvl="0"/>
            <a:r>
              <a:rPr lang="en-GB"/>
              <a:t>&lt;Section 2 – click to add content&gt;</a:t>
            </a:r>
            <a:endParaRPr lang="en-US"/>
          </a:p>
        </p:txBody>
      </p:sp>
      <p:sp>
        <p:nvSpPr>
          <p:cNvPr id="22" name="Text Placeholder 11">
            <a:extLst>
              <a:ext uri="{FF2B5EF4-FFF2-40B4-BE49-F238E27FC236}">
                <a16:creationId xmlns:a16="http://schemas.microsoft.com/office/drawing/2014/main" id="{98CCF87D-F49A-2249-9C81-621872AF5AFD}"/>
              </a:ext>
            </a:extLst>
          </p:cNvPr>
          <p:cNvSpPr>
            <a:spLocks noGrp="1"/>
          </p:cNvSpPr>
          <p:nvPr>
            <p:ph type="body" sz="quarter" idx="15" hasCustomPrompt="1"/>
          </p:nvPr>
        </p:nvSpPr>
        <p:spPr>
          <a:xfrm>
            <a:off x="1233370" y="3431097"/>
            <a:ext cx="6688429" cy="692864"/>
          </a:xfrm>
          <a:prstGeom prst="roundRect">
            <a:avLst>
              <a:gd name="adj" fmla="val 15491"/>
            </a:avLst>
          </a:prstGeom>
          <a:ln w="12700">
            <a:solidFill>
              <a:srgbClr val="E12313"/>
            </a:solidFill>
          </a:ln>
        </p:spPr>
        <p:txBody>
          <a:bodyPr anchor="ctr"/>
          <a:lstStyle>
            <a:lvl1pPr>
              <a:defRPr sz="1867"/>
            </a:lvl1pPr>
          </a:lstStyle>
          <a:p>
            <a:pPr lvl="0"/>
            <a:r>
              <a:rPr lang="en-GB"/>
              <a:t>&lt;Section 3 – click to add content&gt;</a:t>
            </a:r>
            <a:endParaRPr lang="en-US"/>
          </a:p>
        </p:txBody>
      </p:sp>
      <p:sp>
        <p:nvSpPr>
          <p:cNvPr id="23" name="Text Placeholder 11">
            <a:extLst>
              <a:ext uri="{FF2B5EF4-FFF2-40B4-BE49-F238E27FC236}">
                <a16:creationId xmlns:a16="http://schemas.microsoft.com/office/drawing/2014/main" id="{F7EBA3D6-117D-2F48-9DD4-D4D6CF666380}"/>
              </a:ext>
            </a:extLst>
          </p:cNvPr>
          <p:cNvSpPr>
            <a:spLocks noGrp="1"/>
          </p:cNvSpPr>
          <p:nvPr>
            <p:ph type="body" sz="quarter" idx="16" hasCustomPrompt="1"/>
          </p:nvPr>
        </p:nvSpPr>
        <p:spPr>
          <a:xfrm>
            <a:off x="1233370" y="4251041"/>
            <a:ext cx="6688429" cy="692864"/>
          </a:xfrm>
          <a:prstGeom prst="roundRect">
            <a:avLst>
              <a:gd name="adj" fmla="val 15491"/>
            </a:avLst>
          </a:prstGeom>
          <a:ln w="12700">
            <a:solidFill>
              <a:srgbClr val="E12313"/>
            </a:solidFill>
          </a:ln>
        </p:spPr>
        <p:txBody>
          <a:bodyPr anchor="ctr"/>
          <a:lstStyle>
            <a:lvl1pPr>
              <a:defRPr sz="1867"/>
            </a:lvl1pPr>
          </a:lstStyle>
          <a:p>
            <a:pPr lvl="0"/>
            <a:r>
              <a:rPr lang="en-GB"/>
              <a:t>&lt;Section 4 – click to add content&gt;</a:t>
            </a:r>
            <a:endParaRPr lang="en-US"/>
          </a:p>
        </p:txBody>
      </p:sp>
      <p:sp>
        <p:nvSpPr>
          <p:cNvPr id="24" name="Text Placeholder 11">
            <a:extLst>
              <a:ext uri="{FF2B5EF4-FFF2-40B4-BE49-F238E27FC236}">
                <a16:creationId xmlns:a16="http://schemas.microsoft.com/office/drawing/2014/main" id="{07C59E5C-0371-1A4B-9774-9E74531DC7CB}"/>
              </a:ext>
            </a:extLst>
          </p:cNvPr>
          <p:cNvSpPr>
            <a:spLocks noGrp="1"/>
          </p:cNvSpPr>
          <p:nvPr>
            <p:ph type="body" sz="quarter" idx="17" hasCustomPrompt="1"/>
          </p:nvPr>
        </p:nvSpPr>
        <p:spPr>
          <a:xfrm>
            <a:off x="1233370" y="5070985"/>
            <a:ext cx="6688429" cy="692864"/>
          </a:xfrm>
          <a:prstGeom prst="roundRect">
            <a:avLst>
              <a:gd name="adj" fmla="val 15491"/>
            </a:avLst>
          </a:prstGeom>
          <a:ln w="12700">
            <a:solidFill>
              <a:srgbClr val="E12313"/>
            </a:solidFill>
          </a:ln>
        </p:spPr>
        <p:txBody>
          <a:bodyPr anchor="ctr"/>
          <a:lstStyle>
            <a:lvl1pPr>
              <a:defRPr sz="1867"/>
            </a:lvl1pPr>
          </a:lstStyle>
          <a:p>
            <a:pPr lvl="0"/>
            <a:r>
              <a:rPr lang="en-GB"/>
              <a:t>&lt;Section 5 – click to add content&gt;</a:t>
            </a:r>
            <a:endParaRPr lang="en-US"/>
          </a:p>
        </p:txBody>
      </p:sp>
      <p:sp>
        <p:nvSpPr>
          <p:cNvPr id="3" name="Title 2">
            <a:extLst>
              <a:ext uri="{FF2B5EF4-FFF2-40B4-BE49-F238E27FC236}">
                <a16:creationId xmlns:a16="http://schemas.microsoft.com/office/drawing/2014/main" id="{D161FA5C-1530-F440-86D8-4664A540DCDE}"/>
              </a:ext>
            </a:extLst>
          </p:cNvPr>
          <p:cNvSpPr>
            <a:spLocks noGrp="1"/>
          </p:cNvSpPr>
          <p:nvPr>
            <p:ph type="title" hasCustomPrompt="1"/>
          </p:nvPr>
        </p:nvSpPr>
        <p:spPr/>
        <p:txBody>
          <a:bodyPr/>
          <a:lstStyle/>
          <a:p>
            <a:r>
              <a:rPr lang="en-GB"/>
              <a:t>&lt;Agenda/Contents&gt;</a:t>
            </a:r>
            <a:endParaRPr lang="en-US"/>
          </a:p>
        </p:txBody>
      </p:sp>
    </p:spTree>
    <p:extLst>
      <p:ext uri="{BB962C8B-B14F-4D97-AF65-F5344CB8AC3E}">
        <p14:creationId xmlns:p14="http://schemas.microsoft.com/office/powerpoint/2010/main" val="274655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Contents 2">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7E3CBC-1AEE-CF49-B591-A1E1AC637822}"/>
              </a:ext>
            </a:extLst>
          </p:cNvPr>
          <p:cNvSpPr>
            <a:spLocks noGrp="1"/>
          </p:cNvSpPr>
          <p:nvPr>
            <p:ph type="body" sz="quarter" idx="13" hasCustomPrompt="1"/>
          </p:nvPr>
        </p:nvSpPr>
        <p:spPr>
          <a:xfrm>
            <a:off x="1233370" y="1791209"/>
            <a:ext cx="4725781" cy="692864"/>
          </a:xfrm>
          <a:prstGeom prst="roundRect">
            <a:avLst>
              <a:gd name="adj" fmla="val 15491"/>
            </a:avLst>
          </a:prstGeom>
          <a:solidFill>
            <a:schemeClr val="bg1">
              <a:lumMod val="95000"/>
            </a:schemeClr>
          </a:solidFill>
          <a:ln w="12700">
            <a:solidFill>
              <a:schemeClr val="tx1"/>
            </a:solidFill>
          </a:ln>
        </p:spPr>
        <p:txBody>
          <a:bodyPr anchor="ctr"/>
          <a:lstStyle>
            <a:lvl1pPr>
              <a:defRPr sz="1867"/>
            </a:lvl1pPr>
          </a:lstStyle>
          <a:p>
            <a:pPr lvl="0"/>
            <a:r>
              <a:rPr lang="en-GB"/>
              <a:t>&lt;Section 1 – click to add content&gt;</a:t>
            </a:r>
            <a:endParaRPr lang="en-US"/>
          </a:p>
        </p:txBody>
      </p:sp>
      <p:sp>
        <p:nvSpPr>
          <p:cNvPr id="18" name="Text Placeholder 11">
            <a:extLst>
              <a:ext uri="{FF2B5EF4-FFF2-40B4-BE49-F238E27FC236}">
                <a16:creationId xmlns:a16="http://schemas.microsoft.com/office/drawing/2014/main" id="{7E0EEC83-BBDF-D14C-89D1-19A7FDB70F5F}"/>
              </a:ext>
            </a:extLst>
          </p:cNvPr>
          <p:cNvSpPr>
            <a:spLocks noGrp="1"/>
          </p:cNvSpPr>
          <p:nvPr>
            <p:ph type="body" sz="quarter" idx="14" hasCustomPrompt="1"/>
          </p:nvPr>
        </p:nvSpPr>
        <p:spPr>
          <a:xfrm>
            <a:off x="1233370" y="2611153"/>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2 – click to add content&gt;</a:t>
            </a:r>
            <a:endParaRPr lang="en-US"/>
          </a:p>
        </p:txBody>
      </p:sp>
      <p:sp>
        <p:nvSpPr>
          <p:cNvPr id="22" name="Text Placeholder 11">
            <a:extLst>
              <a:ext uri="{FF2B5EF4-FFF2-40B4-BE49-F238E27FC236}">
                <a16:creationId xmlns:a16="http://schemas.microsoft.com/office/drawing/2014/main" id="{98CCF87D-F49A-2249-9C81-621872AF5AFD}"/>
              </a:ext>
            </a:extLst>
          </p:cNvPr>
          <p:cNvSpPr>
            <a:spLocks noGrp="1"/>
          </p:cNvSpPr>
          <p:nvPr>
            <p:ph type="body" sz="quarter" idx="15" hasCustomPrompt="1"/>
          </p:nvPr>
        </p:nvSpPr>
        <p:spPr>
          <a:xfrm>
            <a:off x="1233370" y="3431097"/>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3 – click to add content&gt;</a:t>
            </a:r>
            <a:endParaRPr lang="en-US"/>
          </a:p>
        </p:txBody>
      </p:sp>
      <p:sp>
        <p:nvSpPr>
          <p:cNvPr id="23" name="Text Placeholder 11">
            <a:extLst>
              <a:ext uri="{FF2B5EF4-FFF2-40B4-BE49-F238E27FC236}">
                <a16:creationId xmlns:a16="http://schemas.microsoft.com/office/drawing/2014/main" id="{F7EBA3D6-117D-2F48-9DD4-D4D6CF666380}"/>
              </a:ext>
            </a:extLst>
          </p:cNvPr>
          <p:cNvSpPr>
            <a:spLocks noGrp="1"/>
          </p:cNvSpPr>
          <p:nvPr>
            <p:ph type="body" sz="quarter" idx="16" hasCustomPrompt="1"/>
          </p:nvPr>
        </p:nvSpPr>
        <p:spPr>
          <a:xfrm>
            <a:off x="1233370" y="4251041"/>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4 – click to add content&gt;</a:t>
            </a:r>
            <a:endParaRPr lang="en-US"/>
          </a:p>
        </p:txBody>
      </p:sp>
      <p:sp>
        <p:nvSpPr>
          <p:cNvPr id="24" name="Text Placeholder 11">
            <a:extLst>
              <a:ext uri="{FF2B5EF4-FFF2-40B4-BE49-F238E27FC236}">
                <a16:creationId xmlns:a16="http://schemas.microsoft.com/office/drawing/2014/main" id="{07C59E5C-0371-1A4B-9774-9E74531DC7CB}"/>
              </a:ext>
            </a:extLst>
          </p:cNvPr>
          <p:cNvSpPr>
            <a:spLocks noGrp="1"/>
          </p:cNvSpPr>
          <p:nvPr>
            <p:ph type="body" sz="quarter" idx="17" hasCustomPrompt="1"/>
          </p:nvPr>
        </p:nvSpPr>
        <p:spPr>
          <a:xfrm>
            <a:off x="1233370" y="5070985"/>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5 – click to add content&gt;</a:t>
            </a:r>
            <a:endParaRPr lang="en-US"/>
          </a:p>
        </p:txBody>
      </p:sp>
      <p:sp>
        <p:nvSpPr>
          <p:cNvPr id="3" name="Title 2">
            <a:extLst>
              <a:ext uri="{FF2B5EF4-FFF2-40B4-BE49-F238E27FC236}">
                <a16:creationId xmlns:a16="http://schemas.microsoft.com/office/drawing/2014/main" id="{D161FA5C-1530-F440-86D8-4664A540DCDE}"/>
              </a:ext>
            </a:extLst>
          </p:cNvPr>
          <p:cNvSpPr>
            <a:spLocks noGrp="1"/>
          </p:cNvSpPr>
          <p:nvPr>
            <p:ph type="title" hasCustomPrompt="1"/>
          </p:nvPr>
        </p:nvSpPr>
        <p:spPr/>
        <p:txBody>
          <a:bodyPr/>
          <a:lstStyle/>
          <a:p>
            <a:r>
              <a:rPr lang="en-GB"/>
              <a:t>&lt;Agenda/Contents&gt;</a:t>
            </a:r>
            <a:endParaRPr lang="en-US"/>
          </a:p>
        </p:txBody>
      </p:sp>
      <p:sp>
        <p:nvSpPr>
          <p:cNvPr id="17" name="Text Placeholder 11">
            <a:extLst>
              <a:ext uri="{FF2B5EF4-FFF2-40B4-BE49-F238E27FC236}">
                <a16:creationId xmlns:a16="http://schemas.microsoft.com/office/drawing/2014/main" id="{E5FA8F91-960F-2847-8BDC-639BF40CFD48}"/>
              </a:ext>
            </a:extLst>
          </p:cNvPr>
          <p:cNvSpPr>
            <a:spLocks noGrp="1"/>
          </p:cNvSpPr>
          <p:nvPr>
            <p:ph type="body" sz="quarter" idx="18" hasCustomPrompt="1"/>
          </p:nvPr>
        </p:nvSpPr>
        <p:spPr>
          <a:xfrm>
            <a:off x="6309223" y="1791209"/>
            <a:ext cx="4725781" cy="692864"/>
          </a:xfrm>
          <a:prstGeom prst="roundRect">
            <a:avLst>
              <a:gd name="adj" fmla="val 15491"/>
            </a:avLst>
          </a:prstGeom>
          <a:noFill/>
          <a:ln w="12700">
            <a:solidFill>
              <a:srgbClr val="E12313"/>
            </a:solidFill>
          </a:ln>
        </p:spPr>
        <p:txBody>
          <a:bodyPr anchor="ctr"/>
          <a:lstStyle>
            <a:lvl1pPr>
              <a:defRPr sz="1867"/>
            </a:lvl1pPr>
          </a:lstStyle>
          <a:p>
            <a:pPr lvl="0"/>
            <a:r>
              <a:rPr lang="en-GB"/>
              <a:t>&lt;Section 6 – click to add content&gt;</a:t>
            </a:r>
            <a:endParaRPr lang="en-US"/>
          </a:p>
        </p:txBody>
      </p:sp>
      <p:sp>
        <p:nvSpPr>
          <p:cNvPr id="19" name="Text Placeholder 11">
            <a:extLst>
              <a:ext uri="{FF2B5EF4-FFF2-40B4-BE49-F238E27FC236}">
                <a16:creationId xmlns:a16="http://schemas.microsoft.com/office/drawing/2014/main" id="{91C3523D-CF24-FE42-9E3E-91F276476E68}"/>
              </a:ext>
            </a:extLst>
          </p:cNvPr>
          <p:cNvSpPr>
            <a:spLocks noGrp="1"/>
          </p:cNvSpPr>
          <p:nvPr>
            <p:ph type="body" sz="quarter" idx="19" hasCustomPrompt="1"/>
          </p:nvPr>
        </p:nvSpPr>
        <p:spPr>
          <a:xfrm>
            <a:off x="6309223" y="2611153"/>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7 – click to add content&gt;</a:t>
            </a:r>
            <a:endParaRPr lang="en-US"/>
          </a:p>
        </p:txBody>
      </p:sp>
      <p:sp>
        <p:nvSpPr>
          <p:cNvPr id="20" name="Text Placeholder 11">
            <a:extLst>
              <a:ext uri="{FF2B5EF4-FFF2-40B4-BE49-F238E27FC236}">
                <a16:creationId xmlns:a16="http://schemas.microsoft.com/office/drawing/2014/main" id="{83FE5E52-F23B-3A4D-809C-148D32588BA8}"/>
              </a:ext>
            </a:extLst>
          </p:cNvPr>
          <p:cNvSpPr>
            <a:spLocks noGrp="1"/>
          </p:cNvSpPr>
          <p:nvPr>
            <p:ph type="body" sz="quarter" idx="20" hasCustomPrompt="1"/>
          </p:nvPr>
        </p:nvSpPr>
        <p:spPr>
          <a:xfrm>
            <a:off x="6309223" y="3431097"/>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8 – click to add content&gt;</a:t>
            </a:r>
            <a:endParaRPr lang="en-US"/>
          </a:p>
        </p:txBody>
      </p:sp>
      <p:sp>
        <p:nvSpPr>
          <p:cNvPr id="21" name="Text Placeholder 11">
            <a:extLst>
              <a:ext uri="{FF2B5EF4-FFF2-40B4-BE49-F238E27FC236}">
                <a16:creationId xmlns:a16="http://schemas.microsoft.com/office/drawing/2014/main" id="{3A776FB2-B1D8-CC44-BD84-A05699F7BFF1}"/>
              </a:ext>
            </a:extLst>
          </p:cNvPr>
          <p:cNvSpPr>
            <a:spLocks noGrp="1"/>
          </p:cNvSpPr>
          <p:nvPr>
            <p:ph type="body" sz="quarter" idx="21" hasCustomPrompt="1"/>
          </p:nvPr>
        </p:nvSpPr>
        <p:spPr>
          <a:xfrm>
            <a:off x="6309223" y="4251041"/>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9 – click to add content&gt;</a:t>
            </a:r>
            <a:endParaRPr lang="en-US"/>
          </a:p>
        </p:txBody>
      </p:sp>
      <p:sp>
        <p:nvSpPr>
          <p:cNvPr id="25" name="Text Placeholder 11">
            <a:extLst>
              <a:ext uri="{FF2B5EF4-FFF2-40B4-BE49-F238E27FC236}">
                <a16:creationId xmlns:a16="http://schemas.microsoft.com/office/drawing/2014/main" id="{D86B5732-7347-C440-82D7-B03F6C40501C}"/>
              </a:ext>
            </a:extLst>
          </p:cNvPr>
          <p:cNvSpPr>
            <a:spLocks noGrp="1"/>
          </p:cNvSpPr>
          <p:nvPr>
            <p:ph type="body" sz="quarter" idx="22" hasCustomPrompt="1"/>
          </p:nvPr>
        </p:nvSpPr>
        <p:spPr>
          <a:xfrm>
            <a:off x="6309223" y="5070985"/>
            <a:ext cx="4725781" cy="692864"/>
          </a:xfrm>
          <a:prstGeom prst="roundRect">
            <a:avLst>
              <a:gd name="adj" fmla="val 15491"/>
            </a:avLst>
          </a:prstGeom>
          <a:ln w="12700">
            <a:solidFill>
              <a:srgbClr val="E12313"/>
            </a:solidFill>
          </a:ln>
        </p:spPr>
        <p:txBody>
          <a:bodyPr anchor="ctr"/>
          <a:lstStyle>
            <a:lvl1pPr>
              <a:defRPr sz="1867"/>
            </a:lvl1pPr>
          </a:lstStyle>
          <a:p>
            <a:pPr lvl="0"/>
            <a:r>
              <a:rPr lang="en-GB"/>
              <a:t>&lt;Section 10 – click to add content&gt;</a:t>
            </a:r>
            <a:endParaRPr lang="en-US"/>
          </a:p>
        </p:txBody>
      </p:sp>
      <p:sp>
        <p:nvSpPr>
          <p:cNvPr id="16" name="Date Placeholder 3">
            <a:extLst>
              <a:ext uri="{FF2B5EF4-FFF2-40B4-BE49-F238E27FC236}">
                <a16:creationId xmlns:a16="http://schemas.microsoft.com/office/drawing/2014/main" id="{3A5C1BFE-8039-3C45-A06D-3C65FE7DEC20}"/>
              </a:ext>
            </a:extLst>
          </p:cNvPr>
          <p:cNvSpPr>
            <a:spLocks noGrp="1"/>
          </p:cNvSpPr>
          <p:nvPr>
            <p:ph type="dt" sz="half" idx="10"/>
          </p:nvPr>
        </p:nvSpPr>
        <p:spPr>
          <a:xfrm>
            <a:off x="8368146" y="6356351"/>
            <a:ext cx="2645295" cy="365125"/>
          </a:xfrm>
        </p:spPr>
        <p:txBody>
          <a:bodyPr>
            <a:noAutofit/>
          </a:bodyPr>
          <a:lstStyle>
            <a:lvl1pPr>
              <a:defRPr>
                <a:latin typeface="+mn-lt"/>
              </a:defRPr>
            </a:lvl1pPr>
          </a:lstStyle>
          <a:p>
            <a:pPr algn="r"/>
            <a:r>
              <a:rPr lang="en-AU"/>
              <a:t>11 June 2021</a:t>
            </a:r>
            <a:endParaRPr lang="en-US"/>
          </a:p>
        </p:txBody>
      </p:sp>
      <p:sp>
        <p:nvSpPr>
          <p:cNvPr id="26" name="Footer Placeholder 4">
            <a:extLst>
              <a:ext uri="{FF2B5EF4-FFF2-40B4-BE49-F238E27FC236}">
                <a16:creationId xmlns:a16="http://schemas.microsoft.com/office/drawing/2014/main" id="{1CB93F8E-6046-8242-BDAF-EE025B4FB06B}"/>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atin typeface="+mn-lt"/>
              </a:defRPr>
            </a:lvl1pPr>
          </a:lstStyle>
          <a:p>
            <a:r>
              <a:rPr lang="en-US"/>
              <a:t>SOURCE &lt;Reference, enabling reader to know exactly where to find information/how information was derived&gt;</a:t>
            </a:r>
          </a:p>
        </p:txBody>
      </p:sp>
      <p:sp>
        <p:nvSpPr>
          <p:cNvPr id="27" name="Slide Number Placeholder 5">
            <a:extLst>
              <a:ext uri="{FF2B5EF4-FFF2-40B4-BE49-F238E27FC236}">
                <a16:creationId xmlns:a16="http://schemas.microsoft.com/office/drawing/2014/main" id="{99BEA45D-092C-1D49-A072-3B6A70EF5C44}"/>
              </a:ext>
            </a:extLst>
          </p:cNvPr>
          <p:cNvSpPr>
            <a:spLocks noGrp="1"/>
          </p:cNvSpPr>
          <p:nvPr>
            <p:ph type="sldNum" sz="quarter" idx="12"/>
          </p:nvPr>
        </p:nvSpPr>
        <p:spPr>
          <a:xfrm>
            <a:off x="11112763" y="6356351"/>
            <a:ext cx="659276" cy="365125"/>
          </a:xfrm>
        </p:spPr>
        <p:txBody>
          <a:bodyPr>
            <a:noAutofit/>
          </a:bodyPr>
          <a:lstStyle>
            <a:lvl1pPr>
              <a:defRPr>
                <a:latin typeface="+mj-lt"/>
              </a:defRPr>
            </a:lvl1pPr>
          </a:lstStyle>
          <a:p>
            <a:fld id="{66955078-0EC8-344E-8B9D-747184E8FC9F}" type="slidenum">
              <a:rPr lang="en-US" smtClean="0"/>
              <a:pPr/>
              <a:t>‹#›</a:t>
            </a:fld>
            <a:endParaRPr lang="en-US"/>
          </a:p>
        </p:txBody>
      </p:sp>
    </p:spTree>
    <p:extLst>
      <p:ext uri="{BB962C8B-B14F-4D97-AF65-F5344CB8AC3E}">
        <p14:creationId xmlns:p14="http://schemas.microsoft.com/office/powerpoint/2010/main" val="372180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view Page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8091" y="1325710"/>
            <a:ext cx="3636996" cy="1493689"/>
          </a:xfrm>
          <a:prstGeom prst="round2SameRect">
            <a:avLst>
              <a:gd name="adj1" fmla="val 9302"/>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marR="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&lt;Situation: Current context as it relates to your overall narrative&gt;</a:t>
            </a:r>
          </a:p>
        </p:txBody>
      </p:sp>
      <p:sp>
        <p:nvSpPr>
          <p:cNvPr id="5" name="Text Placeholder 4"/>
          <p:cNvSpPr>
            <a:spLocks noGrp="1"/>
          </p:cNvSpPr>
          <p:nvPr>
            <p:ph type="body" sz="quarter" idx="3" hasCustomPrompt="1"/>
          </p:nvPr>
        </p:nvSpPr>
        <p:spPr>
          <a:xfrm>
            <a:off x="4296439" y="1325712"/>
            <a:ext cx="3644240" cy="1493689"/>
          </a:xfrm>
          <a:prstGeom prst="round2SameRect">
            <a:avLst>
              <a:gd name="adj1" fmla="val 7198"/>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&lt;Complication: Key causes/drivers why the situation requires action&gt;</a:t>
            </a:r>
            <a:endParaRPr lang="en-GB"/>
          </a:p>
        </p:txBody>
      </p:sp>
      <p:sp>
        <p:nvSpPr>
          <p:cNvPr id="16" name="Title 15">
            <a:extLst>
              <a:ext uri="{FF2B5EF4-FFF2-40B4-BE49-F238E27FC236}">
                <a16:creationId xmlns:a16="http://schemas.microsoft.com/office/drawing/2014/main" id="{062995FE-8BB6-E840-8B6C-4BC3F46A577C}"/>
              </a:ext>
            </a:extLst>
          </p:cNvPr>
          <p:cNvSpPr>
            <a:spLocks noGrp="1"/>
          </p:cNvSpPr>
          <p:nvPr>
            <p:ph type="title" hasCustomPrompt="1"/>
          </p:nvPr>
        </p:nvSpPr>
        <p:spPr/>
        <p:txBody>
          <a:bodyPr>
            <a:noAutofit/>
          </a:bodyPr>
          <a:lstStyle/>
          <a:p>
            <a:r>
              <a:rPr lang="en-GB"/>
              <a:t>&lt;Governing Thought&gt;</a:t>
            </a:r>
            <a:endParaRPr lang="en-US"/>
          </a:p>
        </p:txBody>
      </p:sp>
      <p:sp>
        <p:nvSpPr>
          <p:cNvPr id="17" name="Text Placeholder 4">
            <a:extLst>
              <a:ext uri="{FF2B5EF4-FFF2-40B4-BE49-F238E27FC236}">
                <a16:creationId xmlns:a16="http://schemas.microsoft.com/office/drawing/2014/main" id="{3662B65C-4B42-834E-A50E-D76B24D1AEC2}"/>
              </a:ext>
            </a:extLst>
          </p:cNvPr>
          <p:cNvSpPr>
            <a:spLocks noGrp="1"/>
          </p:cNvSpPr>
          <p:nvPr>
            <p:ph type="body" sz="quarter" idx="14" hasCustomPrompt="1"/>
          </p:nvPr>
        </p:nvSpPr>
        <p:spPr>
          <a:xfrm>
            <a:off x="8101555" y="1325709"/>
            <a:ext cx="3644240" cy="1493692"/>
          </a:xfrm>
          <a:prstGeom prst="round2SameRect">
            <a:avLst>
              <a:gd name="adj1" fmla="val 7198"/>
              <a:gd name="adj2" fmla="val 0"/>
            </a:avLst>
          </a:prstGeom>
          <a:solidFill>
            <a:schemeClr val="bg1">
              <a:lumMod val="95000"/>
            </a:schemeClr>
          </a:solidFill>
          <a:ln w="12700">
            <a:solidFill>
              <a:srgbClr val="E12313"/>
            </a:solidFill>
          </a:ln>
        </p:spPr>
        <p:txBody>
          <a:bodyPr lIns="144000" tIns="72000" rIns="144000" bIns="108000" anchor="t">
            <a:noAutofit/>
          </a:bodyPr>
          <a:lstStyle>
            <a:lvl1pPr marL="0" indent="0">
              <a:buNone/>
              <a:defRPr sz="1867"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&lt;Resolution: The actions required to address the complication&gt;</a:t>
            </a:r>
          </a:p>
        </p:txBody>
      </p:sp>
      <p:sp>
        <p:nvSpPr>
          <p:cNvPr id="22" name="Text Placeholder 19">
            <a:extLst>
              <a:ext uri="{FF2B5EF4-FFF2-40B4-BE49-F238E27FC236}">
                <a16:creationId xmlns:a16="http://schemas.microsoft.com/office/drawing/2014/main" id="{335EB8D0-8128-814E-A926-493AC2A4B0C5}"/>
              </a:ext>
            </a:extLst>
          </p:cNvPr>
          <p:cNvSpPr>
            <a:spLocks noGrp="1"/>
          </p:cNvSpPr>
          <p:nvPr>
            <p:ph type="body" sz="quarter" idx="18" hasCustomPrompt="1"/>
          </p:nvPr>
        </p:nvSpPr>
        <p:spPr>
          <a:xfrm>
            <a:off x="8101553" y="2819399"/>
            <a:ext cx="3641959" cy="3339380"/>
          </a:xfrm>
          <a:prstGeom prst="round2SameRect">
            <a:avLst>
              <a:gd name="adj1" fmla="val 0"/>
              <a:gd name="adj2" fmla="val 4553"/>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0" indent="0">
              <a:buFont typeface="Arial" panose="020B0604020202020204" pitchFamily="34" charset="0"/>
              <a:buNone/>
              <a:defRPr/>
            </a:lvl2pPr>
            <a:lvl3pPr marL="0" indent="0">
              <a:buFont typeface="Arial" panose="020B0604020202020204" pitchFamily="34" charset="0"/>
              <a:buNone/>
              <a:defRPr/>
            </a:lvl3pPr>
            <a:lvl6pPr>
              <a:defRPr sz="1867"/>
            </a:lvl6pPr>
          </a:lstStyle>
          <a:p>
            <a:pPr lvl="5"/>
            <a:r>
              <a:rPr lang="en-GB"/>
              <a:t>&lt;Click to add content&gt;</a:t>
            </a:r>
          </a:p>
        </p:txBody>
      </p:sp>
      <p:sp>
        <p:nvSpPr>
          <p:cNvPr id="23" name="Text Placeholder 19">
            <a:extLst>
              <a:ext uri="{FF2B5EF4-FFF2-40B4-BE49-F238E27FC236}">
                <a16:creationId xmlns:a16="http://schemas.microsoft.com/office/drawing/2014/main" id="{F191C478-E20E-5644-8242-D0F97801E03E}"/>
              </a:ext>
            </a:extLst>
          </p:cNvPr>
          <p:cNvSpPr>
            <a:spLocks noGrp="1"/>
          </p:cNvSpPr>
          <p:nvPr>
            <p:ph type="body" sz="quarter" idx="19" hasCustomPrompt="1"/>
          </p:nvPr>
        </p:nvSpPr>
        <p:spPr>
          <a:xfrm>
            <a:off x="4290252" y="2819399"/>
            <a:ext cx="3650427" cy="3339380"/>
          </a:xfrm>
          <a:prstGeom prst="round2SameRect">
            <a:avLst>
              <a:gd name="adj1" fmla="val 0"/>
              <a:gd name="adj2" fmla="val 4022"/>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228594" indent="-228594">
              <a:buFont typeface="Arial" panose="020B0604020202020204" pitchFamily="34" charset="0"/>
              <a:buChar char="•"/>
              <a:defRPr/>
            </a:lvl2pPr>
            <a:lvl6pPr>
              <a:defRPr sz="1867"/>
            </a:lvl6pPr>
          </a:lstStyle>
          <a:p>
            <a:pPr lvl="5"/>
            <a:r>
              <a:rPr lang="en-GB"/>
              <a:t>&lt;Click to add content&gt;</a:t>
            </a:r>
          </a:p>
        </p:txBody>
      </p:sp>
      <p:sp>
        <p:nvSpPr>
          <p:cNvPr id="24" name="Text Placeholder 19">
            <a:extLst>
              <a:ext uri="{FF2B5EF4-FFF2-40B4-BE49-F238E27FC236}">
                <a16:creationId xmlns:a16="http://schemas.microsoft.com/office/drawing/2014/main" id="{B2CBB503-541B-3749-BD59-CBA06F3BBB7C}"/>
              </a:ext>
            </a:extLst>
          </p:cNvPr>
          <p:cNvSpPr>
            <a:spLocks noGrp="1"/>
          </p:cNvSpPr>
          <p:nvPr>
            <p:ph type="body" sz="quarter" idx="20" hasCustomPrompt="1"/>
          </p:nvPr>
        </p:nvSpPr>
        <p:spPr>
          <a:xfrm>
            <a:off x="508090" y="2819399"/>
            <a:ext cx="3636996" cy="3339380"/>
          </a:xfrm>
          <a:prstGeom prst="round2SameRect">
            <a:avLst>
              <a:gd name="adj1" fmla="val 0"/>
              <a:gd name="adj2" fmla="val 5083"/>
            </a:avLst>
          </a:prstGeom>
          <a:ln w="12700">
            <a:solidFill>
              <a:srgbClr val="E12313"/>
            </a:solidFill>
          </a:ln>
        </p:spPr>
        <p:txBody>
          <a:bodyPr lIns="144000" tIns="108000" rIns="144000" bIns="144000"/>
          <a:lstStyle>
            <a:lvl1pPr marL="228594" indent="-228594">
              <a:buFont typeface="Arial" panose="020B0604020202020204" pitchFamily="34" charset="0"/>
              <a:buChar char="•"/>
              <a:defRPr/>
            </a:lvl1pPr>
            <a:lvl2pPr marL="0" indent="0">
              <a:buFont typeface="Arial" panose="020B0604020202020204" pitchFamily="34" charset="0"/>
              <a:buNone/>
              <a:defRPr/>
            </a:lvl2pPr>
            <a:lvl6pPr>
              <a:defRPr sz="1867"/>
            </a:lvl6pPr>
          </a:lstStyle>
          <a:p>
            <a:pPr lvl="5"/>
            <a:r>
              <a:rPr lang="en-GB"/>
              <a:t>&lt;Click to add content&gt;</a:t>
            </a:r>
          </a:p>
        </p:txBody>
      </p:sp>
      <p:sp>
        <p:nvSpPr>
          <p:cNvPr id="12" name="Date Placeholder 3">
            <a:extLst>
              <a:ext uri="{FF2B5EF4-FFF2-40B4-BE49-F238E27FC236}">
                <a16:creationId xmlns:a16="http://schemas.microsoft.com/office/drawing/2014/main" id="{1F04AFCC-ECC0-2548-BFF2-E1C822FA15A3}"/>
              </a:ext>
            </a:extLst>
          </p:cNvPr>
          <p:cNvSpPr>
            <a:spLocks noGrp="1"/>
          </p:cNvSpPr>
          <p:nvPr>
            <p:ph type="dt" sz="half" idx="10"/>
          </p:nvPr>
        </p:nvSpPr>
        <p:spPr>
          <a:xfrm>
            <a:off x="8368146" y="6356351"/>
            <a:ext cx="2645295" cy="365125"/>
          </a:xfrm>
        </p:spPr>
        <p:txBody>
          <a:bodyPr>
            <a:noAutofit/>
          </a:bodyPr>
          <a:lstStyle/>
          <a:p>
            <a:pPr algn="r"/>
            <a:r>
              <a:rPr lang="en-AU"/>
              <a:t>11 June 2021</a:t>
            </a:r>
            <a:endParaRPr lang="en-US"/>
          </a:p>
        </p:txBody>
      </p:sp>
      <p:sp>
        <p:nvSpPr>
          <p:cNvPr id="18" name="Footer Placeholder 4">
            <a:extLst>
              <a:ext uri="{FF2B5EF4-FFF2-40B4-BE49-F238E27FC236}">
                <a16:creationId xmlns:a16="http://schemas.microsoft.com/office/drawing/2014/main" id="{719BEA7D-D949-1F48-8F00-6A799E36A2E0}"/>
              </a:ext>
            </a:extLst>
          </p:cNvPr>
          <p:cNvSpPr>
            <a:spLocks noGrp="1"/>
          </p:cNvSpPr>
          <p:nvPr>
            <p:ph type="ftr" sz="quarter" idx="11"/>
          </p:nvPr>
        </p:nvSpPr>
        <p:spPr>
          <a:xfrm>
            <a:off x="419961" y="6356351"/>
            <a:ext cx="7848433" cy="365125"/>
          </a:xfrm>
        </p:spPr>
        <p:txBody>
          <a:bodyPr anchor="ctr">
            <a:noAutofit/>
          </a:bodyPr>
          <a:lstStyle>
            <a:lvl1pPr marL="0" marR="0" indent="0" algn="l" defTabSz="609585" rtl="0" eaLnBrk="1" fontAlgn="auto" latinLnBrk="0" hangingPunct="1">
              <a:lnSpc>
                <a:spcPct val="100000"/>
              </a:lnSpc>
              <a:spcBef>
                <a:spcPts val="0"/>
              </a:spcBef>
              <a:spcAft>
                <a:spcPts val="0"/>
              </a:spcAft>
              <a:buClrTx/>
              <a:buSzTx/>
              <a:buFontTx/>
              <a:buNone/>
              <a:tabLst/>
              <a:defRPr/>
            </a:lvl1pPr>
          </a:lstStyle>
          <a:p>
            <a:r>
              <a:rPr lang="en-US"/>
              <a:t>SOURCE &lt;Reference, enabling reader to know exactly where to find information/how information was derived&gt;</a:t>
            </a:r>
          </a:p>
        </p:txBody>
      </p:sp>
      <p:sp>
        <p:nvSpPr>
          <p:cNvPr id="19" name="Slide Number Placeholder 5">
            <a:extLst>
              <a:ext uri="{FF2B5EF4-FFF2-40B4-BE49-F238E27FC236}">
                <a16:creationId xmlns:a16="http://schemas.microsoft.com/office/drawing/2014/main" id="{46A95B17-B586-CB46-AC3C-81DF3F2F1E21}"/>
              </a:ext>
            </a:extLst>
          </p:cNvPr>
          <p:cNvSpPr>
            <a:spLocks noGrp="1"/>
          </p:cNvSpPr>
          <p:nvPr>
            <p:ph type="sldNum" sz="quarter" idx="12"/>
          </p:nvPr>
        </p:nvSpPr>
        <p:spPr>
          <a:xfrm>
            <a:off x="11112763" y="6356351"/>
            <a:ext cx="659276" cy="365125"/>
          </a:xfrm>
        </p:spPr>
        <p:txBody>
          <a:bodyPr>
            <a:noAutofit/>
          </a:bodyPr>
          <a:lstStyle/>
          <a:p>
            <a:fld id="{66955078-0EC8-344E-8B9D-747184E8FC9F}" type="slidenum">
              <a:rPr lang="en-US" smtClean="0"/>
              <a:t>‹#›</a:t>
            </a:fld>
            <a:endParaRPr lang="en-US"/>
          </a:p>
        </p:txBody>
      </p:sp>
    </p:spTree>
    <p:extLst>
      <p:ext uri="{BB962C8B-B14F-4D97-AF65-F5344CB8AC3E}">
        <p14:creationId xmlns:p14="http://schemas.microsoft.com/office/powerpoint/2010/main" val="37975600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897" y="416354"/>
            <a:ext cx="11352304" cy="782356"/>
          </a:xfrm>
          <a:prstGeom prst="rect">
            <a:avLst/>
          </a:prstGeom>
        </p:spPr>
        <p:txBody>
          <a:bodyPr vert="horz" lIns="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07896" y="1413864"/>
            <a:ext cx="11352304" cy="4056169"/>
          </a:xfrm>
          <a:prstGeom prst="rect">
            <a:avLst/>
          </a:prstGeom>
        </p:spPr>
        <p:txBody>
          <a:bodyPr vert="horz" lIns="0" tIns="45720" rIns="0" bIns="45720" rtlCol="0">
            <a:noAutofit/>
          </a:bodyPr>
          <a:lstStyle/>
          <a:p>
            <a:pPr lvl="0"/>
            <a:r>
              <a:rPr lang="en-GB"/>
              <a:t>Body 14pt</a:t>
            </a:r>
          </a:p>
          <a:p>
            <a:pPr lvl="1"/>
            <a:r>
              <a:rPr lang="en-GB"/>
              <a:t>Bullet 14pt</a:t>
            </a:r>
          </a:p>
          <a:p>
            <a:pPr lvl="2"/>
            <a:r>
              <a:rPr lang="en-GB"/>
              <a:t>Bullet 14pt</a:t>
            </a:r>
          </a:p>
          <a:p>
            <a:pPr lvl="3"/>
            <a:r>
              <a:rPr lang="en-GB"/>
              <a:t>Bullet 14pt</a:t>
            </a:r>
          </a:p>
          <a:p>
            <a:pPr lvl="4"/>
            <a:r>
              <a:rPr lang="en-GB"/>
              <a:t>Bullet 14pt</a:t>
            </a:r>
          </a:p>
          <a:p>
            <a:pPr lvl="5"/>
            <a:r>
              <a:rPr lang="en-GB"/>
              <a:t>Body 14pt</a:t>
            </a:r>
          </a:p>
          <a:p>
            <a:pPr lvl="6"/>
            <a:r>
              <a:rPr lang="en-GB"/>
              <a:t>Body 14pt</a:t>
            </a:r>
          </a:p>
          <a:p>
            <a:pPr lvl="7"/>
            <a:r>
              <a:rPr lang="en-GB"/>
              <a:t>Body 14pt</a:t>
            </a:r>
          </a:p>
          <a:p>
            <a:pPr lvl="8"/>
            <a:r>
              <a:rPr lang="en-US"/>
              <a:t>Body 14pt</a:t>
            </a:r>
          </a:p>
        </p:txBody>
      </p:sp>
      <p:sp>
        <p:nvSpPr>
          <p:cNvPr id="4" name="Date Placeholder 3"/>
          <p:cNvSpPr>
            <a:spLocks noGrp="1"/>
          </p:cNvSpPr>
          <p:nvPr>
            <p:ph type="dt" sz="half" idx="2"/>
          </p:nvPr>
        </p:nvSpPr>
        <p:spPr>
          <a:xfrm>
            <a:off x="407896" y="6356351"/>
            <a:ext cx="3173505"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a:t>11 June 2021</a:t>
            </a: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SOURCE &lt;Reference, enabling reader to know exactly where to find information/how information was derived&gt;</a:t>
            </a:r>
          </a:p>
        </p:txBody>
      </p:sp>
      <p:sp>
        <p:nvSpPr>
          <p:cNvPr id="6" name="Slide Number Placeholder 5"/>
          <p:cNvSpPr>
            <a:spLocks noGrp="1"/>
          </p:cNvSpPr>
          <p:nvPr>
            <p:ph type="sldNum" sz="quarter" idx="4"/>
          </p:nvPr>
        </p:nvSpPr>
        <p:spPr>
          <a:xfrm>
            <a:off x="8610601" y="6356351"/>
            <a:ext cx="31496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mj-lt"/>
                <a:cs typeface="Arial" panose="020B0604020202020204" pitchFamily="34" charset="0"/>
              </a:defRPr>
            </a:lvl1pPr>
          </a:lstStyle>
          <a:p>
            <a:fld id="{66955078-0EC8-344E-8B9D-747184E8FC9F}" type="slidenum">
              <a:rPr lang="en-US" smtClean="0"/>
              <a:pPr/>
              <a:t>‹#›</a:t>
            </a:fld>
            <a:endParaRPr lang="en-US"/>
          </a:p>
        </p:txBody>
      </p:sp>
    </p:spTree>
    <p:extLst>
      <p:ext uri="{BB962C8B-B14F-4D97-AF65-F5344CB8AC3E}">
        <p14:creationId xmlns:p14="http://schemas.microsoft.com/office/powerpoint/2010/main" val="24025413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7" r:id="rId21"/>
    <p:sldLayoutId id="2147483682" r:id="rId22"/>
    <p:sldLayoutId id="2147483686" r:id="rId23"/>
    <p:sldLayoutId id="2147483683" r:id="rId24"/>
    <p:sldLayoutId id="2147483684" r:id="rId25"/>
    <p:sldLayoutId id="2147483685" r:id="rId26"/>
  </p:sldLayoutIdLst>
  <p:hf hdr="0" dt="0"/>
  <p:txStyles>
    <p:titleStyle>
      <a:lvl1pPr algn="l" defTabSz="914377" rtl="0" eaLnBrk="1" latinLnBrk="0" hangingPunct="1">
        <a:lnSpc>
          <a:spcPct val="90000"/>
        </a:lnSpc>
        <a:spcBef>
          <a:spcPct val="0"/>
        </a:spcBef>
        <a:buNone/>
        <a:defRPr sz="2400" b="1"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a:solidFill>
            <a:schemeClr val="tx1"/>
          </a:solidFill>
          <a:latin typeface="+mn-lt"/>
          <a:ea typeface="+mn-ea"/>
          <a:cs typeface="Arial" panose="020B0604020202020204" pitchFamily="34" charset="0"/>
        </a:defRPr>
      </a:lvl1pPr>
      <a:lvl2pPr marL="230394" indent="-191995" algn="l" defTabSz="914377" rtl="0" eaLnBrk="1" latinLnBrk="0" hangingPunct="1">
        <a:lnSpc>
          <a:spcPct val="90000"/>
        </a:lnSpc>
        <a:spcBef>
          <a:spcPts val="500"/>
        </a:spcBef>
        <a:buFont typeface="Arial" panose="020B0604020202020204" pitchFamily="34" charset="0"/>
        <a:buChar char="•"/>
        <a:defRPr sz="1867" b="0" kern="1200">
          <a:solidFill>
            <a:schemeClr val="tx1"/>
          </a:solidFill>
          <a:latin typeface="+mn-lt"/>
          <a:ea typeface="+mn-ea"/>
          <a:cs typeface="Arial" panose="020B0604020202020204" pitchFamily="34" charset="0"/>
        </a:defRPr>
      </a:lvl2pPr>
      <a:lvl3pPr marL="230394" indent="-230394" algn="l" defTabSz="914377" rtl="0" eaLnBrk="1" latinLnBrk="0" hangingPunct="1">
        <a:lnSpc>
          <a:spcPct val="90000"/>
        </a:lnSpc>
        <a:spcBef>
          <a:spcPts val="500"/>
        </a:spcBef>
        <a:buFontTx/>
        <a:buBlip>
          <a:blip r:embed="rId28"/>
        </a:buBlip>
        <a:defRPr sz="1867" b="0" kern="1200">
          <a:solidFill>
            <a:schemeClr val="tx1"/>
          </a:solidFill>
          <a:latin typeface="+mn-lt"/>
          <a:ea typeface="+mn-ea"/>
          <a:cs typeface="Arial" panose="020B0604020202020204" pitchFamily="34" charset="0"/>
        </a:defRPr>
      </a:lvl3pPr>
      <a:lvl4pPr marL="230394" indent="-230394" algn="l" defTabSz="914377" rtl="0" eaLnBrk="1" latinLnBrk="0" hangingPunct="1">
        <a:lnSpc>
          <a:spcPct val="90000"/>
        </a:lnSpc>
        <a:spcBef>
          <a:spcPts val="500"/>
        </a:spcBef>
        <a:buFontTx/>
        <a:buBlip>
          <a:blip r:embed="rId29"/>
        </a:buBlip>
        <a:defRPr sz="1867" b="0" kern="1200">
          <a:solidFill>
            <a:schemeClr val="tx1"/>
          </a:solidFill>
          <a:latin typeface="+mn-lt"/>
          <a:ea typeface="+mn-ea"/>
          <a:cs typeface="Arial" panose="020B0604020202020204" pitchFamily="34" charset="0"/>
        </a:defRPr>
      </a:lvl4pPr>
      <a:lvl5pPr marL="228594" indent="-228594" algn="l" defTabSz="914377" rtl="0" eaLnBrk="1" latinLnBrk="0" hangingPunct="1">
        <a:lnSpc>
          <a:spcPct val="90000"/>
        </a:lnSpc>
        <a:spcBef>
          <a:spcPts val="500"/>
        </a:spcBef>
        <a:buFontTx/>
        <a:buBlip>
          <a:blip r:embed="rId30"/>
        </a:buBlip>
        <a:defRPr sz="1867" b="0" kern="1200">
          <a:solidFill>
            <a:schemeClr val="tx1"/>
          </a:solidFill>
          <a:latin typeface="+mn-lt"/>
          <a:ea typeface="+mn-ea"/>
          <a:cs typeface="Arial" panose="020B0604020202020204" pitchFamily="34" charset="0"/>
        </a:defRPr>
      </a:lvl5pPr>
      <a:lvl6pPr marL="228594" indent="-228594" algn="l" defTabSz="914377" rtl="0" eaLnBrk="1" latinLnBrk="0" hangingPunct="1">
        <a:lnSpc>
          <a:spcPct val="90000"/>
        </a:lnSpc>
        <a:spcBef>
          <a:spcPts val="500"/>
        </a:spcBef>
        <a:buFontTx/>
        <a:buBlip>
          <a:blip r:embed="rId31"/>
        </a:buBlip>
        <a:defRPr sz="1867" b="0" kern="1200">
          <a:solidFill>
            <a:schemeClr val="tx1"/>
          </a:solidFill>
          <a:latin typeface="+mn-lt"/>
          <a:ea typeface="+mn-ea"/>
          <a:cs typeface="+mn-cs"/>
        </a:defRPr>
      </a:lvl6pPr>
      <a:lvl7pPr marL="228594" indent="-228594" algn="l" defTabSz="914377" rtl="0" eaLnBrk="1" latinLnBrk="0" hangingPunct="1">
        <a:lnSpc>
          <a:spcPct val="90000"/>
        </a:lnSpc>
        <a:spcBef>
          <a:spcPts val="500"/>
        </a:spcBef>
        <a:buFontTx/>
        <a:buBlip>
          <a:blip r:embed="rId32"/>
        </a:buBlip>
        <a:defRPr sz="1867" b="0" kern="1200">
          <a:solidFill>
            <a:schemeClr val="tx1"/>
          </a:solidFill>
          <a:latin typeface="+mn-lt"/>
          <a:ea typeface="+mn-ea"/>
          <a:cs typeface="+mn-cs"/>
        </a:defRPr>
      </a:lvl7pPr>
      <a:lvl8pPr marL="228594" indent="-228594" algn="l" defTabSz="914377" rtl="0" eaLnBrk="1" latinLnBrk="0" hangingPunct="1">
        <a:lnSpc>
          <a:spcPct val="90000"/>
        </a:lnSpc>
        <a:spcBef>
          <a:spcPts val="500"/>
        </a:spcBef>
        <a:buFontTx/>
        <a:buBlip>
          <a:blip r:embed="rId33"/>
        </a:buBlip>
        <a:defRPr sz="1867" b="0" kern="1200">
          <a:solidFill>
            <a:schemeClr val="tx1"/>
          </a:solidFill>
          <a:latin typeface="+mn-lt"/>
          <a:ea typeface="+mn-ea"/>
          <a:cs typeface="+mn-cs"/>
        </a:defRPr>
      </a:lvl8pPr>
      <a:lvl9pPr marL="0" indent="0" algn="l" defTabSz="914377" rtl="0" eaLnBrk="1" latinLnBrk="0" hangingPunct="1">
        <a:lnSpc>
          <a:spcPct val="90000"/>
        </a:lnSpc>
        <a:spcBef>
          <a:spcPts val="500"/>
        </a:spcBef>
        <a:buFont typeface="Arial" panose="020B0604020202020204" pitchFamily="34" charset="0"/>
        <a:buNone/>
        <a:defRPr sz="1867" b="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mailto:Katherine.Ibbott@justice.tas.gov.au" TargetMode="External"/><Relationship Id="rId2" Type="http://schemas.openxmlformats.org/officeDocument/2006/relationships/hyperlink" Target="mailto:Vicky.Nagy@utas.edu.au" TargetMode="External"/><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03DD-137B-4909-8AA2-EB813C24FD66}"/>
              </a:ext>
            </a:extLst>
          </p:cNvPr>
          <p:cNvSpPr>
            <a:spLocks noGrp="1"/>
          </p:cNvSpPr>
          <p:nvPr>
            <p:ph type="ctrTitle"/>
          </p:nvPr>
        </p:nvSpPr>
        <p:spPr>
          <a:xfrm>
            <a:off x="812682" y="3655481"/>
            <a:ext cx="5185664" cy="2565647"/>
          </a:xfrm>
        </p:spPr>
        <p:txBody>
          <a:bodyPr/>
          <a:lstStyle/>
          <a:p>
            <a:r>
              <a:rPr lang="en-AU" sz="4000" dirty="0"/>
              <a:t>Team Teaching</a:t>
            </a:r>
            <a:br>
              <a:rPr lang="en-AU" dirty="0"/>
            </a:br>
            <a:br>
              <a:rPr lang="en-AU" dirty="0"/>
            </a:br>
            <a:r>
              <a:rPr lang="en-AU" sz="1800" dirty="0"/>
              <a:t>Bringing Theory and Practice Together</a:t>
            </a:r>
            <a:br>
              <a:rPr lang="en-AU" dirty="0"/>
            </a:br>
            <a:br>
              <a:rPr lang="en-AU" dirty="0"/>
            </a:br>
            <a:endParaRPr lang="en-AU" dirty="0"/>
          </a:p>
        </p:txBody>
      </p:sp>
      <p:sp>
        <p:nvSpPr>
          <p:cNvPr id="3" name="Subtitle 2">
            <a:extLst>
              <a:ext uri="{FF2B5EF4-FFF2-40B4-BE49-F238E27FC236}">
                <a16:creationId xmlns:a16="http://schemas.microsoft.com/office/drawing/2014/main" id="{496D65A5-1305-4E8F-8AD6-E77EE21615A4}"/>
              </a:ext>
            </a:extLst>
          </p:cNvPr>
          <p:cNvSpPr>
            <a:spLocks noGrp="1"/>
          </p:cNvSpPr>
          <p:nvPr>
            <p:ph type="subTitle" idx="1"/>
          </p:nvPr>
        </p:nvSpPr>
        <p:spPr>
          <a:xfrm>
            <a:off x="910336" y="5527179"/>
            <a:ext cx="6935216" cy="745912"/>
          </a:xfrm>
        </p:spPr>
        <p:txBody>
          <a:bodyPr/>
          <a:lstStyle/>
          <a:p>
            <a:r>
              <a:rPr lang="en-AU" sz="1400" b="1" dirty="0"/>
              <a:t>Dr Vicky Nagy, Senior Lecturer in Criminology, University of Tasmania</a:t>
            </a:r>
          </a:p>
          <a:p>
            <a:r>
              <a:rPr lang="en-AU" sz="1400" b="1" dirty="0"/>
              <a:t>Katherine Ibbott, Learning &amp; Development Manager, Community Corrections, Department of Justice Tasmania</a:t>
            </a:r>
          </a:p>
          <a:p>
            <a:endParaRPr lang="en-AU" dirty="0"/>
          </a:p>
          <a:p>
            <a:endParaRPr lang="en-AU" dirty="0"/>
          </a:p>
        </p:txBody>
      </p:sp>
      <p:pic>
        <p:nvPicPr>
          <p:cNvPr id="7" name="Picture Placeholder 6">
            <a:extLst>
              <a:ext uri="{FF2B5EF4-FFF2-40B4-BE49-F238E27FC236}">
                <a16:creationId xmlns:a16="http://schemas.microsoft.com/office/drawing/2014/main" id="{7342D15D-9F0D-4AC4-9814-1D78416682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866" r="23866"/>
          <a:stretch/>
        </p:blipFill>
        <p:spPr>
          <a:xfrm>
            <a:off x="3600451" y="1"/>
            <a:ext cx="8591546" cy="6861964"/>
          </a:xfrm>
        </p:spPr>
      </p:pic>
    </p:spTree>
    <p:extLst>
      <p:ext uri="{BB962C8B-B14F-4D97-AF65-F5344CB8AC3E}">
        <p14:creationId xmlns:p14="http://schemas.microsoft.com/office/powerpoint/2010/main" val="270111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1B268E-6D16-4AA8-A7B4-4CA5A5AD00B9}"/>
              </a:ext>
            </a:extLst>
          </p:cNvPr>
          <p:cNvSpPr>
            <a:spLocks noGrp="1"/>
          </p:cNvSpPr>
          <p:nvPr>
            <p:ph type="title"/>
          </p:nvPr>
        </p:nvSpPr>
        <p:spPr>
          <a:xfrm>
            <a:off x="516912" y="-87086"/>
            <a:ext cx="3185101" cy="936172"/>
          </a:xfrm>
        </p:spPr>
        <p:txBody>
          <a:bodyPr vert="horz" lIns="91440" tIns="45720" rIns="91440" bIns="45720" rtlCol="0" anchor="t">
            <a:normAutofit fontScale="90000"/>
          </a:bodyPr>
          <a:lstStyle/>
          <a:p>
            <a:pPr defTabSz="914400"/>
            <a:br>
              <a:rPr lang="en-US" sz="3600" kern="1200">
                <a:solidFill>
                  <a:schemeClr val="tx1"/>
                </a:solidFill>
                <a:latin typeface="+mj-lt"/>
                <a:ea typeface="+mj-ea"/>
                <a:cs typeface="+mj-cs"/>
              </a:rPr>
            </a:br>
            <a:endParaRPr lang="en-US" sz="3200" kern="1200" dirty="0">
              <a:solidFill>
                <a:schemeClr val="tx1"/>
              </a:solidFill>
              <a:latin typeface="+mj-lt"/>
              <a:ea typeface="+mj-ea"/>
              <a:cs typeface="+mj-cs"/>
            </a:endParaRPr>
          </a:p>
        </p:txBody>
      </p:sp>
      <p:graphicFrame>
        <p:nvGraphicFramePr>
          <p:cNvPr id="2" name="Table 2">
            <a:extLst>
              <a:ext uri="{FF2B5EF4-FFF2-40B4-BE49-F238E27FC236}">
                <a16:creationId xmlns:a16="http://schemas.microsoft.com/office/drawing/2014/main" id="{E753F3D5-B7A7-0F86-CA90-2D2606393C07}"/>
              </a:ext>
            </a:extLst>
          </p:cNvPr>
          <p:cNvGraphicFramePr>
            <a:graphicFrameLocks noGrp="1"/>
          </p:cNvGraphicFramePr>
          <p:nvPr>
            <p:ph idx="1"/>
            <p:extLst>
              <p:ext uri="{D42A27DB-BD31-4B8C-83A1-F6EECF244321}">
                <p14:modId xmlns:p14="http://schemas.microsoft.com/office/powerpoint/2010/main" val="3828286369"/>
              </p:ext>
            </p:extLst>
          </p:nvPr>
        </p:nvGraphicFramePr>
        <p:xfrm>
          <a:off x="516912" y="136525"/>
          <a:ext cx="11140548" cy="6954520"/>
        </p:xfrm>
        <a:graphic>
          <a:graphicData uri="http://schemas.openxmlformats.org/drawingml/2006/table">
            <a:tbl>
              <a:tblPr firstRow="1" bandRow="1">
                <a:tableStyleId>{5C22544A-7EE6-4342-B048-85BDC9FD1C3A}</a:tableStyleId>
              </a:tblPr>
              <a:tblGrid>
                <a:gridCol w="1975984">
                  <a:extLst>
                    <a:ext uri="{9D8B030D-6E8A-4147-A177-3AD203B41FA5}">
                      <a16:colId xmlns:a16="http://schemas.microsoft.com/office/drawing/2014/main" val="733054691"/>
                    </a:ext>
                  </a:extLst>
                </a:gridCol>
                <a:gridCol w="1992086">
                  <a:extLst>
                    <a:ext uri="{9D8B030D-6E8A-4147-A177-3AD203B41FA5}">
                      <a16:colId xmlns:a16="http://schemas.microsoft.com/office/drawing/2014/main" val="1399609479"/>
                    </a:ext>
                  </a:extLst>
                </a:gridCol>
                <a:gridCol w="1602204">
                  <a:extLst>
                    <a:ext uri="{9D8B030D-6E8A-4147-A177-3AD203B41FA5}">
                      <a16:colId xmlns:a16="http://schemas.microsoft.com/office/drawing/2014/main" val="2399837820"/>
                    </a:ext>
                  </a:extLst>
                </a:gridCol>
                <a:gridCol w="1856758">
                  <a:extLst>
                    <a:ext uri="{9D8B030D-6E8A-4147-A177-3AD203B41FA5}">
                      <a16:colId xmlns:a16="http://schemas.microsoft.com/office/drawing/2014/main" val="4168476843"/>
                    </a:ext>
                  </a:extLst>
                </a:gridCol>
                <a:gridCol w="1856758">
                  <a:extLst>
                    <a:ext uri="{9D8B030D-6E8A-4147-A177-3AD203B41FA5}">
                      <a16:colId xmlns:a16="http://schemas.microsoft.com/office/drawing/2014/main" val="381583158"/>
                    </a:ext>
                  </a:extLst>
                </a:gridCol>
                <a:gridCol w="1856758">
                  <a:extLst>
                    <a:ext uri="{9D8B030D-6E8A-4147-A177-3AD203B41FA5}">
                      <a16:colId xmlns:a16="http://schemas.microsoft.com/office/drawing/2014/main" val="3879154941"/>
                    </a:ext>
                  </a:extLst>
                </a:gridCol>
              </a:tblGrid>
              <a:tr h="370840">
                <a:tc>
                  <a:txBody>
                    <a:bodyPr/>
                    <a:lstStyle/>
                    <a:p>
                      <a:r>
                        <a:rPr lang="en-AU"/>
                        <a:t>Day 1</a:t>
                      </a:r>
                      <a:endParaRPr lang="en-AU" dirty="0"/>
                    </a:p>
                  </a:txBody>
                  <a:tcPr/>
                </a:tc>
                <a:tc>
                  <a:txBody>
                    <a:bodyPr/>
                    <a:lstStyle/>
                    <a:p>
                      <a:r>
                        <a:rPr lang="en-AU"/>
                        <a:t>Day 2</a:t>
                      </a:r>
                      <a:endParaRPr lang="en-AU" dirty="0"/>
                    </a:p>
                  </a:txBody>
                  <a:tcPr/>
                </a:tc>
                <a:tc>
                  <a:txBody>
                    <a:bodyPr/>
                    <a:lstStyle/>
                    <a:p>
                      <a:r>
                        <a:rPr lang="en-AU"/>
                        <a:t>Day 3</a:t>
                      </a:r>
                      <a:endParaRPr lang="en-AU" dirty="0"/>
                    </a:p>
                  </a:txBody>
                  <a:tcPr/>
                </a:tc>
                <a:tc>
                  <a:txBody>
                    <a:bodyPr/>
                    <a:lstStyle/>
                    <a:p>
                      <a:r>
                        <a:rPr lang="en-AU"/>
                        <a:t>Day 4</a:t>
                      </a:r>
                      <a:endParaRPr lang="en-AU" dirty="0"/>
                    </a:p>
                  </a:txBody>
                  <a:tcPr/>
                </a:tc>
                <a:tc>
                  <a:txBody>
                    <a:bodyPr/>
                    <a:lstStyle/>
                    <a:p>
                      <a:r>
                        <a:rPr lang="en-AU"/>
                        <a:t>Day 5</a:t>
                      </a:r>
                      <a:endParaRPr lang="en-AU" dirty="0"/>
                    </a:p>
                  </a:txBody>
                  <a:tcPr/>
                </a:tc>
                <a:tc>
                  <a:txBody>
                    <a:bodyPr/>
                    <a:lstStyle/>
                    <a:p>
                      <a:r>
                        <a:rPr lang="en-AU"/>
                        <a:t>Day 6</a:t>
                      </a:r>
                      <a:endParaRPr lang="en-AU" dirty="0"/>
                    </a:p>
                  </a:txBody>
                  <a:tcPr/>
                </a:tc>
                <a:extLst>
                  <a:ext uri="{0D108BD9-81ED-4DB2-BD59-A6C34878D82A}">
                    <a16:rowId xmlns:a16="http://schemas.microsoft.com/office/drawing/2014/main" val="422385024"/>
                  </a:ext>
                </a:extLst>
              </a:tr>
              <a:tr h="370840">
                <a:tc>
                  <a:txBody>
                    <a:bodyPr/>
                    <a:lstStyle/>
                    <a:p>
                      <a:r>
                        <a:rPr lang="en-AU" sz="1800" kern="1200">
                          <a:solidFill>
                            <a:schemeClr val="dk1"/>
                          </a:solidFill>
                          <a:effectLst/>
                          <a:latin typeface="+mn-lt"/>
                          <a:ea typeface="+mn-ea"/>
                          <a:cs typeface="+mn-cs"/>
                        </a:rPr>
                        <a:t>Introduction</a:t>
                      </a:r>
                    </a:p>
                    <a:p>
                      <a:endParaRPr lang="en-AU" dirty="0"/>
                    </a:p>
                  </a:txBody>
                  <a:tcPr/>
                </a:tc>
                <a:tc>
                  <a:txBody>
                    <a:bodyPr/>
                    <a:lstStyle/>
                    <a:p>
                      <a:r>
                        <a:rPr lang="en-AU" sz="1800" kern="1200">
                          <a:solidFill>
                            <a:schemeClr val="dk1"/>
                          </a:solidFill>
                          <a:effectLst/>
                          <a:latin typeface="+mn-lt"/>
                          <a:ea typeface="+mn-ea"/>
                          <a:cs typeface="+mn-cs"/>
                        </a:rPr>
                        <a:t>Specific offender/prisoner groups</a:t>
                      </a:r>
                    </a:p>
                    <a:p>
                      <a:endParaRPr lang="en-AU" dirty="0"/>
                    </a:p>
                  </a:txBody>
                  <a:tcPr/>
                </a:tc>
                <a:tc>
                  <a:txBody>
                    <a:bodyPr/>
                    <a:lstStyle/>
                    <a:p>
                      <a:r>
                        <a:rPr lang="en-AU" sz="1800" kern="1200">
                          <a:solidFill>
                            <a:schemeClr val="dk1"/>
                          </a:solidFill>
                          <a:effectLst/>
                          <a:latin typeface="+mn-lt"/>
                          <a:ea typeface="+mn-ea"/>
                          <a:cs typeface="+mn-cs"/>
                        </a:rPr>
                        <a:t>Court Mandated Diversion</a:t>
                      </a:r>
                    </a:p>
                    <a:p>
                      <a:endParaRPr lang="en-AU" dirty="0"/>
                    </a:p>
                  </a:txBody>
                  <a:tcPr/>
                </a:tc>
                <a:tc>
                  <a:txBody>
                    <a:bodyPr/>
                    <a:lstStyle/>
                    <a:p>
                      <a:r>
                        <a:rPr lang="en-AU" sz="1800" kern="1200">
                          <a:solidFill>
                            <a:schemeClr val="dk1"/>
                          </a:solidFill>
                          <a:effectLst/>
                          <a:latin typeface="+mn-lt"/>
                          <a:ea typeface="+mn-ea"/>
                          <a:cs typeface="+mn-cs"/>
                        </a:rPr>
                        <a:t>Professional Conduct</a:t>
                      </a:r>
                    </a:p>
                    <a:p>
                      <a:endParaRPr lang="en-AU" dirty="0"/>
                    </a:p>
                  </a:txBody>
                  <a:tcPr/>
                </a:tc>
                <a:tc>
                  <a:txBody>
                    <a:bodyPr/>
                    <a:lstStyle/>
                    <a:p>
                      <a:r>
                        <a:rPr lang="en-AU" sz="1800" kern="1200">
                          <a:solidFill>
                            <a:schemeClr val="dk1"/>
                          </a:solidFill>
                          <a:effectLst/>
                          <a:latin typeface="+mn-lt"/>
                          <a:ea typeface="+mn-ea"/>
                          <a:cs typeface="+mn-cs"/>
                        </a:rPr>
                        <a:t>Case Notes</a:t>
                      </a:r>
                    </a:p>
                    <a:p>
                      <a:endParaRPr lang="en-AU" dirty="0"/>
                    </a:p>
                  </a:txBody>
                  <a:tcPr/>
                </a:tc>
                <a:tc>
                  <a:txBody>
                    <a:bodyPr/>
                    <a:lstStyle/>
                    <a:p>
                      <a:r>
                        <a:rPr lang="en-AU" sz="1800" kern="1200">
                          <a:solidFill>
                            <a:schemeClr val="dk1"/>
                          </a:solidFill>
                          <a:effectLst/>
                          <a:latin typeface="+mn-lt"/>
                          <a:ea typeface="+mn-ea"/>
                          <a:cs typeface="+mn-cs"/>
                        </a:rPr>
                        <a:t>External stakeholders and support services</a:t>
                      </a:r>
                      <a:endParaRPr lang="en-AU" sz="1800" kern="1200" dirty="0">
                        <a:solidFill>
                          <a:schemeClr val="dk1"/>
                        </a:solidFill>
                        <a:effectLst/>
                        <a:latin typeface="+mn-lt"/>
                        <a:ea typeface="+mn-ea"/>
                        <a:cs typeface="+mn-cs"/>
                      </a:endParaRPr>
                    </a:p>
                  </a:txBody>
                  <a:tcPr/>
                </a:tc>
                <a:extLst>
                  <a:ext uri="{0D108BD9-81ED-4DB2-BD59-A6C34878D82A}">
                    <a16:rowId xmlns:a16="http://schemas.microsoft.com/office/drawing/2014/main" val="32319005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International Perspectives on crime &amp; prison</a:t>
                      </a:r>
                      <a:endParaRPr lang="en-AU" sz="1800" kern="1200" dirty="0">
                        <a:solidFill>
                          <a:schemeClr val="dk1"/>
                        </a:solidFill>
                        <a:effectLst/>
                        <a:latin typeface="+mn-lt"/>
                        <a:ea typeface="+mn-ea"/>
                        <a:cs typeface="+mn-cs"/>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Aging Offenders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Community Corrections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Professional Boundaries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dirty="0">
                          <a:solidFill>
                            <a:schemeClr val="dk1"/>
                          </a:solidFill>
                          <a:effectLst/>
                          <a:latin typeface="+mn-lt"/>
                          <a:ea typeface="+mn-ea"/>
                          <a:cs typeface="+mn-cs"/>
                        </a:rPr>
                        <a:t>Management of clients (RNR, GLM)</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Returned citizens</a:t>
                      </a:r>
                    </a:p>
                    <a:p>
                      <a:endParaRPr lang="en-AU" dirty="0"/>
                    </a:p>
                  </a:txBody>
                  <a:tcPr/>
                </a:tc>
                <a:extLst>
                  <a:ext uri="{0D108BD9-81ED-4DB2-BD59-A6C34878D82A}">
                    <a16:rowId xmlns:a16="http://schemas.microsoft.com/office/drawing/2014/main" val="3765140773"/>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Penal Populism</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Female Offenders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Prisons and Safety</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Professional Development</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Motivational Interviewing</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Political willpower for change</a:t>
                      </a:r>
                      <a:endParaRPr lang="en-AU"/>
                    </a:p>
                    <a:p>
                      <a:endParaRPr lang="en-AU" dirty="0"/>
                    </a:p>
                  </a:txBody>
                  <a:tcPr/>
                </a:tc>
                <a:extLst>
                  <a:ext uri="{0D108BD9-81ED-4DB2-BD59-A6C34878D82A}">
                    <a16:rowId xmlns:a16="http://schemas.microsoft.com/office/drawing/2014/main" val="384483173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Human Rights of prisoners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Indigenous Offenders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Prisoner Voices</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dirty="0">
                          <a:solidFill>
                            <a:schemeClr val="dk1"/>
                          </a:solidFill>
                          <a:effectLst/>
                          <a:latin typeface="+mn-lt"/>
                          <a:ea typeface="+mn-ea"/>
                          <a:cs typeface="+mn-cs"/>
                        </a:rPr>
                        <a:t>Vicarious Trauma/ </a:t>
                      </a:r>
                      <a:r>
                        <a:rPr lang="en-AU" sz="1800" kern="1200">
                          <a:solidFill>
                            <a:schemeClr val="dk1"/>
                          </a:solidFill>
                          <a:effectLst/>
                          <a:latin typeface="+mn-lt"/>
                          <a:ea typeface="+mn-ea"/>
                          <a:cs typeface="+mn-cs"/>
                        </a:rPr>
                        <a:t>Resillience</a:t>
                      </a:r>
                    </a:p>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Experience working in criminal justice</a:t>
                      </a:r>
                    </a:p>
                    <a:p>
                      <a:endParaRPr lang="en-AU" dirty="0"/>
                    </a:p>
                  </a:txBody>
                  <a:tcPr/>
                </a:tc>
                <a:tc>
                  <a:txBody>
                    <a:bodyPr/>
                    <a:lstStyle/>
                    <a:p>
                      <a:endParaRPr lang="en-AU" dirty="0"/>
                    </a:p>
                  </a:txBody>
                  <a:tcPr/>
                </a:tc>
                <a:extLst>
                  <a:ext uri="{0D108BD9-81ED-4DB2-BD59-A6C34878D82A}">
                    <a16:rowId xmlns:a16="http://schemas.microsoft.com/office/drawing/2014/main" val="3457329775"/>
                  </a:ext>
                </a:extLst>
              </a:tr>
              <a:tr h="370840">
                <a:tc>
                  <a:txBody>
                    <a:bodyPr/>
                    <a:lstStyle/>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Families of Prisoners</a:t>
                      </a:r>
                    </a:p>
                    <a:p>
                      <a:endParaRPr lang="en-AU" dirty="0"/>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132599129"/>
                  </a:ext>
                </a:extLst>
              </a:tr>
              <a:tr h="370840">
                <a:tc>
                  <a:txBody>
                    <a:bodyPr/>
                    <a:lstStyle/>
                    <a:p>
                      <a:endParaRPr lang="en-AU"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kern="1200">
                          <a:solidFill>
                            <a:schemeClr val="dk1"/>
                          </a:solidFill>
                          <a:effectLst/>
                          <a:latin typeface="+mn-lt"/>
                          <a:ea typeface="+mn-ea"/>
                          <a:cs typeface="+mn-cs"/>
                        </a:rPr>
                        <a:t>Complex Needs of Offenders</a:t>
                      </a:r>
                    </a:p>
                    <a:p>
                      <a:endParaRPr lang="en-AU" dirty="0"/>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499843668"/>
                  </a:ext>
                </a:extLst>
              </a:tr>
            </a:tbl>
          </a:graphicData>
        </a:graphic>
      </p:graphicFrame>
      <p:sp>
        <p:nvSpPr>
          <p:cNvPr id="5" name="Slide Number Placeholder 4">
            <a:extLst>
              <a:ext uri="{FF2B5EF4-FFF2-40B4-BE49-F238E27FC236}">
                <a16:creationId xmlns:a16="http://schemas.microsoft.com/office/drawing/2014/main" id="{DCBFAF3B-4500-4042-9521-6C72EE70E8F0}"/>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66955078-0EC8-344E-8B9D-747184E8FC9F}" type="slidenum">
              <a:rPr lang="en-US" smtClean="0">
                <a:latin typeface="+mn-lt"/>
                <a:cs typeface="+mn-cs"/>
              </a:rPr>
              <a:pPr>
                <a:spcAft>
                  <a:spcPts val="600"/>
                </a:spcAft>
              </a:pPr>
              <a:t>10</a:t>
            </a:fld>
            <a:endParaRPr lang="en-US">
              <a:latin typeface="+mn-lt"/>
              <a:cs typeface="+mn-cs"/>
            </a:endParaRPr>
          </a:p>
        </p:txBody>
      </p:sp>
    </p:spTree>
    <p:extLst>
      <p:ext uri="{BB962C8B-B14F-4D97-AF65-F5344CB8AC3E}">
        <p14:creationId xmlns:p14="http://schemas.microsoft.com/office/powerpoint/2010/main" val="335694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C9B8F07-5C99-48F9-9F71-51901DCBF099}"/>
              </a:ext>
            </a:extLst>
          </p:cNvPr>
          <p:cNvSpPr>
            <a:spLocks noGrp="1"/>
          </p:cNvSpPr>
          <p:nvPr>
            <p:ph type="title"/>
          </p:nvPr>
        </p:nvSpPr>
        <p:spPr>
          <a:xfrm>
            <a:off x="417780" y="250893"/>
            <a:ext cx="5458838"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In Practice</a:t>
            </a: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7AD62193-3C2B-4670-9314-92AA63769ED5}"/>
              </a:ext>
            </a:extLst>
          </p:cNvPr>
          <p:cNvSpPr>
            <a:spLocks noGrp="1"/>
          </p:cNvSpPr>
          <p:nvPr>
            <p:ph idx="1"/>
          </p:nvPr>
        </p:nvSpPr>
        <p:spPr>
          <a:xfrm>
            <a:off x="465709" y="1435168"/>
            <a:ext cx="5458838" cy="4192520"/>
          </a:xfrm>
        </p:spPr>
        <p:txBody>
          <a:bodyPr vert="horz" lIns="91440" tIns="45720" rIns="91440" bIns="45720" rtlCol="0">
            <a:normAutofit/>
          </a:bodyPr>
          <a:lstStyle/>
          <a:p>
            <a:pPr indent="-228600" defTabSz="914400">
              <a:buFont typeface="Arial" panose="020B0604020202020204" pitchFamily="34" charset="0"/>
              <a:buChar char="•"/>
            </a:pPr>
            <a:r>
              <a:rPr lang="en-AU" sz="1800" b="1" dirty="0">
                <a:effectLst/>
                <a:latin typeface="Calibri" panose="020F0502020204030204" pitchFamily="34" charset="0"/>
                <a:ea typeface="Calibri" panose="020F0502020204030204" pitchFamily="34" charset="0"/>
              </a:rPr>
              <a:t>Guidelines and Values slide from HGA232/332 2022</a:t>
            </a:r>
            <a:endParaRPr lang="en-US" dirty="0">
              <a:cs typeface="+mn-cs"/>
            </a:endParaRPr>
          </a:p>
        </p:txBody>
      </p:sp>
      <p:sp>
        <p:nvSpPr>
          <p:cNvPr id="5" name="Slide Number Placeholder 4">
            <a:extLst>
              <a:ext uri="{FF2B5EF4-FFF2-40B4-BE49-F238E27FC236}">
                <a16:creationId xmlns:a16="http://schemas.microsoft.com/office/drawing/2014/main" id="{5C08ED17-0ED0-42C2-B441-7CF5065CAA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6955078-0EC8-344E-8B9D-747184E8FC9F}" type="slidenum">
              <a:rPr lang="en-US" smtClean="0">
                <a:latin typeface="+mn-lt"/>
                <a:cs typeface="+mn-cs"/>
              </a:rPr>
              <a:pPr>
                <a:spcAft>
                  <a:spcPts val="600"/>
                </a:spcAft>
              </a:pPr>
              <a:t>11</a:t>
            </a:fld>
            <a:endParaRPr lang="en-US">
              <a:latin typeface="+mn-lt"/>
              <a:cs typeface="+mn-cs"/>
            </a:endParaRPr>
          </a:p>
        </p:txBody>
      </p:sp>
      <p:pic>
        <p:nvPicPr>
          <p:cNvPr id="2" name="Picture 1">
            <a:extLst>
              <a:ext uri="{FF2B5EF4-FFF2-40B4-BE49-F238E27FC236}">
                <a16:creationId xmlns:a16="http://schemas.microsoft.com/office/drawing/2014/main" id="{AF7C4354-5861-D632-5369-A5A90BDEEE22}"/>
              </a:ext>
            </a:extLst>
          </p:cNvPr>
          <p:cNvPicPr>
            <a:picLocks noChangeAspect="1"/>
          </p:cNvPicPr>
          <p:nvPr/>
        </p:nvPicPr>
        <p:blipFill>
          <a:blip r:embed="rId2"/>
          <a:stretch>
            <a:fillRect/>
          </a:stretch>
        </p:blipFill>
        <p:spPr>
          <a:xfrm>
            <a:off x="2773021" y="1738132"/>
            <a:ext cx="8953270" cy="5008888"/>
          </a:xfrm>
          <a:prstGeom prst="rect">
            <a:avLst/>
          </a:prstGeom>
        </p:spPr>
      </p:pic>
    </p:spTree>
    <p:extLst>
      <p:ext uri="{BB962C8B-B14F-4D97-AF65-F5344CB8AC3E}">
        <p14:creationId xmlns:p14="http://schemas.microsoft.com/office/powerpoint/2010/main" val="1413150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47D223-6C71-B0E6-E11F-9D17AACB6DAA}"/>
              </a:ext>
            </a:extLst>
          </p:cNvPr>
          <p:cNvSpPr>
            <a:spLocks noGrp="1"/>
          </p:cNvSpPr>
          <p:nvPr>
            <p:ph type="title"/>
          </p:nvPr>
        </p:nvSpPr>
        <p:spPr>
          <a:xfrm>
            <a:off x="762000" y="1138036"/>
            <a:ext cx="4085665" cy="1402470"/>
          </a:xfrm>
        </p:spPr>
        <p:txBody>
          <a:bodyPr vert="horz" lIns="91440" tIns="45720" rIns="91440" bIns="45720" rtlCol="0" anchor="t">
            <a:normAutofit/>
          </a:bodyPr>
          <a:lstStyle/>
          <a:p>
            <a:pPr defTabSz="914400"/>
            <a:r>
              <a:rPr lang="en-US" sz="3200">
                <a:cs typeface="+mj-cs"/>
              </a:rPr>
              <a:t>Activities</a:t>
            </a:r>
          </a:p>
        </p:txBody>
      </p:sp>
      <p:cxnSp>
        <p:nvCxnSpPr>
          <p:cNvPr id="40" name="Straight Connector 3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99E2631-BB45-0FFD-A2BF-0F14FD3410C6}"/>
              </a:ext>
            </a:extLst>
          </p:cNvPr>
          <p:cNvSpPr>
            <a:spLocks noGrp="1"/>
          </p:cNvSpPr>
          <p:nvPr>
            <p:ph idx="1"/>
          </p:nvPr>
        </p:nvSpPr>
        <p:spPr>
          <a:xfrm>
            <a:off x="762000" y="1771650"/>
            <a:ext cx="4085665" cy="5019675"/>
          </a:xfrm>
        </p:spPr>
        <p:txBody>
          <a:bodyPr vert="horz" lIns="91440" tIns="45720" rIns="91440" bIns="45720" rtlCol="0">
            <a:normAutofit/>
          </a:bodyPr>
          <a:lstStyle/>
          <a:p>
            <a:pPr marL="228600" defTabSz="914400"/>
            <a:r>
              <a:rPr lang="en-US" sz="1400" b="1" dirty="0">
                <a:cs typeface="+mn-cs"/>
              </a:rPr>
              <a:t>Participation</a:t>
            </a:r>
          </a:p>
          <a:p>
            <a:pPr marL="687594" lvl="1" indent="-228600" defTabSz="914400"/>
            <a:r>
              <a:rPr lang="en-US" sz="1400" dirty="0">
                <a:cs typeface="+mn-cs"/>
              </a:rPr>
              <a:t>Respectful communication</a:t>
            </a:r>
          </a:p>
          <a:p>
            <a:pPr marL="687594" lvl="1" indent="-228600" defTabSz="914400"/>
            <a:r>
              <a:rPr lang="en-US" sz="1400" dirty="0">
                <a:cs typeface="+mn-cs"/>
              </a:rPr>
              <a:t>Expressing opinions</a:t>
            </a:r>
          </a:p>
          <a:p>
            <a:pPr marL="687594" lvl="1" indent="-228600" defTabSz="914400"/>
            <a:r>
              <a:rPr lang="en-US" sz="1400" dirty="0">
                <a:cs typeface="+mn-cs"/>
              </a:rPr>
              <a:t>Communicating with vulnerable populations</a:t>
            </a:r>
          </a:p>
          <a:p>
            <a:pPr marL="687594" lvl="1" indent="-228600" defTabSz="914400"/>
            <a:r>
              <a:rPr lang="en-US" sz="1400" dirty="0">
                <a:cs typeface="+mn-cs"/>
              </a:rPr>
              <a:t>Networking</a:t>
            </a:r>
          </a:p>
          <a:p>
            <a:pPr marL="228600" defTabSz="914400"/>
            <a:r>
              <a:rPr lang="en-US" sz="1400" b="1" dirty="0">
                <a:cs typeface="+mn-cs"/>
              </a:rPr>
              <a:t>Reflection (pre and post)</a:t>
            </a:r>
          </a:p>
          <a:p>
            <a:pPr marL="687594" lvl="1" indent="-228600" defTabSz="914400"/>
            <a:r>
              <a:rPr lang="en-US" sz="1400" dirty="0">
                <a:cs typeface="+mn-cs"/>
              </a:rPr>
              <a:t>What biases they are coming in with?</a:t>
            </a:r>
          </a:p>
          <a:p>
            <a:pPr marL="687594" lvl="1" indent="-228600" defTabSz="914400"/>
            <a:r>
              <a:rPr lang="en-US" sz="1400" dirty="0">
                <a:cs typeface="+mn-cs"/>
              </a:rPr>
              <a:t>What have they learned?</a:t>
            </a:r>
          </a:p>
          <a:p>
            <a:pPr marL="687594" lvl="1" indent="-228600" defTabSz="914400"/>
            <a:r>
              <a:rPr lang="en-US" sz="1400" dirty="0">
                <a:cs typeface="+mn-cs"/>
              </a:rPr>
              <a:t>Have they changed what they think about offenders/offending?</a:t>
            </a:r>
          </a:p>
          <a:p>
            <a:pPr marL="228600" defTabSz="914400"/>
            <a:r>
              <a:rPr lang="en-US" sz="1400" b="1" dirty="0">
                <a:cs typeface="+mn-cs"/>
              </a:rPr>
              <a:t>Case notes</a:t>
            </a:r>
          </a:p>
          <a:p>
            <a:pPr marL="687594" lvl="1" indent="-228600" defTabSz="914400"/>
            <a:r>
              <a:rPr lang="en-US" sz="1400" dirty="0">
                <a:cs typeface="+mn-cs"/>
              </a:rPr>
              <a:t>Writing for co-workers and courts</a:t>
            </a:r>
          </a:p>
          <a:p>
            <a:pPr marL="687594" lvl="1" indent="-228600" defTabSz="914400"/>
            <a:r>
              <a:rPr lang="en-US" sz="1400" dirty="0">
                <a:cs typeface="+mn-cs"/>
              </a:rPr>
              <a:t>Supporting opinions and actions with evidence</a:t>
            </a:r>
          </a:p>
          <a:p>
            <a:pPr marL="687594" lvl="1" indent="-228600" defTabSz="914400"/>
            <a:r>
              <a:rPr lang="en-US" sz="1400" dirty="0">
                <a:cs typeface="+mn-cs"/>
              </a:rPr>
              <a:t>Neutral language</a:t>
            </a:r>
          </a:p>
          <a:p>
            <a:pPr marL="228600" defTabSz="914400"/>
            <a:r>
              <a:rPr lang="en-US" sz="1400" b="1" dirty="0">
                <a:cs typeface="+mn-cs"/>
              </a:rPr>
              <a:t>Policy Report/ Presentation</a:t>
            </a:r>
          </a:p>
          <a:p>
            <a:pPr marL="687594" lvl="1" indent="-228600" defTabSz="914400"/>
            <a:r>
              <a:rPr lang="en-US" sz="1400" dirty="0">
                <a:cs typeface="+mn-cs"/>
              </a:rPr>
              <a:t>Using evidence to back up recommendations for change</a:t>
            </a:r>
          </a:p>
        </p:txBody>
      </p:sp>
      <p:pic>
        <p:nvPicPr>
          <p:cNvPr id="22" name="Picture 9">
            <a:extLst>
              <a:ext uri="{FF2B5EF4-FFF2-40B4-BE49-F238E27FC236}">
                <a16:creationId xmlns:a16="http://schemas.microsoft.com/office/drawing/2014/main" id="{4B9A2F5A-773B-4548-D84C-15C9122A6E1C}"/>
              </a:ext>
            </a:extLst>
          </p:cNvPr>
          <p:cNvPicPr>
            <a:picLocks noChangeAspect="1"/>
          </p:cNvPicPr>
          <p:nvPr/>
        </p:nvPicPr>
        <p:blipFill rotWithShape="1">
          <a:blip r:embed="rId2"/>
          <a:srcRect l="12790" r="23545" b="-1"/>
          <a:stretch/>
        </p:blipFill>
        <p:spPr>
          <a:xfrm>
            <a:off x="5650992" y="10"/>
            <a:ext cx="6541008" cy="6857990"/>
          </a:xfrm>
          <a:prstGeom prst="rect">
            <a:avLst/>
          </a:prstGeom>
        </p:spPr>
      </p:pic>
      <p:sp>
        <p:nvSpPr>
          <p:cNvPr id="5" name="Slide Number Placeholder 4">
            <a:extLst>
              <a:ext uri="{FF2B5EF4-FFF2-40B4-BE49-F238E27FC236}">
                <a16:creationId xmlns:a16="http://schemas.microsoft.com/office/drawing/2014/main" id="{12057A74-44EB-DDE1-197B-7889CA3B034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955078-0EC8-344E-8B9D-747184E8FC9F}" type="slidenum">
              <a:rPr lang="en-US" smtClean="0">
                <a:solidFill>
                  <a:srgbClr val="FFFFFF"/>
                </a:solidFill>
                <a:latin typeface="Calibri" panose="020F0502020204030204"/>
                <a:cs typeface="+mn-cs"/>
              </a:rPr>
              <a:pPr>
                <a:spcAft>
                  <a:spcPts val="600"/>
                </a:spcAft>
                <a:defRPr/>
              </a:pPr>
              <a:t>12</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218602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1B268E-6D16-4AA8-A7B4-4CA5A5AD00B9}"/>
              </a:ext>
            </a:extLst>
          </p:cNvPr>
          <p:cNvSpPr>
            <a:spLocks noGrp="1"/>
          </p:cNvSpPr>
          <p:nvPr>
            <p:ph type="title"/>
          </p:nvPr>
        </p:nvSpPr>
        <p:spPr>
          <a:xfrm>
            <a:off x="5868557" y="1138036"/>
            <a:ext cx="5444382" cy="1402470"/>
          </a:xfrm>
        </p:spPr>
        <p:txBody>
          <a:bodyPr vert="horz" lIns="91440" tIns="45720" rIns="91440" bIns="45720" rtlCol="0" anchor="t">
            <a:normAutofit fontScale="90000"/>
          </a:bodyPr>
          <a:lstStyle/>
          <a:p>
            <a:pPr defTabSz="914400"/>
            <a:br>
              <a:rPr lang="en-US" sz="1800" dirty="0">
                <a:cs typeface="+mj-cs"/>
              </a:rPr>
            </a:br>
            <a:br>
              <a:rPr lang="en-US" sz="1800" dirty="0">
                <a:cs typeface="+mj-cs"/>
              </a:rPr>
            </a:br>
            <a:r>
              <a:rPr lang="en-US" sz="2800" dirty="0">
                <a:cs typeface="+mj-cs"/>
              </a:rPr>
              <a:t>What did students think? </a:t>
            </a:r>
            <a:br>
              <a:rPr lang="en-US" sz="1800" dirty="0">
                <a:cs typeface="+mj-cs"/>
              </a:rPr>
            </a:br>
            <a:br>
              <a:rPr lang="en-US" sz="1800" dirty="0">
                <a:cs typeface="+mj-cs"/>
              </a:rPr>
            </a:br>
            <a:endParaRPr lang="en-US" sz="1800" dirty="0">
              <a:cs typeface="+mj-cs"/>
            </a:endParaRPr>
          </a:p>
        </p:txBody>
      </p:sp>
      <p:pic>
        <p:nvPicPr>
          <p:cNvPr id="9" name="Picture 8">
            <a:extLst>
              <a:ext uri="{FF2B5EF4-FFF2-40B4-BE49-F238E27FC236}">
                <a16:creationId xmlns:a16="http://schemas.microsoft.com/office/drawing/2014/main" id="{E9881191-D1C8-3F36-6D20-8D6B73660090}"/>
              </a:ext>
            </a:extLst>
          </p:cNvPr>
          <p:cNvPicPr>
            <a:picLocks noChangeAspect="1"/>
          </p:cNvPicPr>
          <p:nvPr/>
        </p:nvPicPr>
        <p:blipFill rotWithShape="1">
          <a:blip r:embed="rId2"/>
          <a:srcRect l="26955" r="35489"/>
          <a:stretch/>
        </p:blipFill>
        <p:spPr>
          <a:xfrm>
            <a:off x="-1" y="10"/>
            <a:ext cx="5151179"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D935C36-49CB-4C94-B09C-ABCEE4D93E08}"/>
              </a:ext>
            </a:extLst>
          </p:cNvPr>
          <p:cNvSpPr>
            <a:spLocks noGrp="1"/>
          </p:cNvSpPr>
          <p:nvPr>
            <p:ph idx="1"/>
          </p:nvPr>
        </p:nvSpPr>
        <p:spPr>
          <a:xfrm>
            <a:off x="5868557" y="2551176"/>
            <a:ext cx="5444382" cy="3591207"/>
          </a:xfrm>
        </p:spPr>
        <p:txBody>
          <a:bodyPr vert="horz" lIns="91440" tIns="45720" rIns="91440" bIns="45720" rtlCol="0">
            <a:normAutofit/>
          </a:bodyPr>
          <a:lstStyle/>
          <a:p>
            <a:pPr defTabSz="914400">
              <a:spcAft>
                <a:spcPts val="800"/>
              </a:spcAft>
            </a:pPr>
            <a:r>
              <a:rPr lang="en-US" sz="2000" i="1" dirty="0">
                <a:effectLst/>
                <a:cs typeface="+mn-cs"/>
              </a:rPr>
              <a:t>‘The best unit I have taken so far at uni. I love the way students are treated as peers</a:t>
            </a:r>
            <a:r>
              <a:rPr lang="en-US" sz="2000" i="1" dirty="0">
                <a:cs typeface="+mn-cs"/>
              </a:rPr>
              <a:t>’</a:t>
            </a:r>
          </a:p>
          <a:p>
            <a:pPr defTabSz="914400">
              <a:spcAft>
                <a:spcPts val="800"/>
              </a:spcAft>
            </a:pPr>
            <a:r>
              <a:rPr lang="en-US" sz="2000" i="1" dirty="0">
                <a:effectLst/>
                <a:cs typeface="+mn-cs"/>
              </a:rPr>
              <a:t>‘The helpful aspects [of the unit] are numerous… the commitment to the learning process by Vicky and Kate and the preparation of the teaching materials and their delivery’.  </a:t>
            </a:r>
          </a:p>
          <a:p>
            <a:pPr defTabSz="914400">
              <a:spcAft>
                <a:spcPts val="800"/>
              </a:spcAft>
            </a:pPr>
            <a:r>
              <a:rPr lang="en-US" sz="2000" i="1" dirty="0">
                <a:effectLst/>
                <a:cs typeface="+mn-cs"/>
              </a:rPr>
              <a:t>‘The lectures were very interesting.  The choice of speakers really helped bring things to life, rather than it feeling like just another theoretical unit.’</a:t>
            </a:r>
            <a:endParaRPr lang="en-US" sz="2000" dirty="0">
              <a:effectLst/>
              <a:cs typeface="+mn-cs"/>
            </a:endParaRPr>
          </a:p>
          <a:p>
            <a:pPr indent="-228600" defTabSz="914400">
              <a:buFont typeface="Arial" panose="020B0604020202020204" pitchFamily="34" charset="0"/>
              <a:buChar char="•"/>
            </a:pPr>
            <a:endParaRPr lang="en-US" sz="2000" dirty="0">
              <a:cs typeface="+mn-cs"/>
            </a:endParaRPr>
          </a:p>
        </p:txBody>
      </p:sp>
      <p:sp>
        <p:nvSpPr>
          <p:cNvPr id="5" name="Slide Number Placeholder 4">
            <a:extLst>
              <a:ext uri="{FF2B5EF4-FFF2-40B4-BE49-F238E27FC236}">
                <a16:creationId xmlns:a16="http://schemas.microsoft.com/office/drawing/2014/main" id="{DCBFAF3B-4500-4042-9521-6C72EE70E8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955078-0EC8-344E-8B9D-747184E8FC9F}" type="slidenum">
              <a:rPr lang="en-US">
                <a:solidFill>
                  <a:schemeClr val="tx1">
                    <a:lumMod val="50000"/>
                    <a:lumOff val="50000"/>
                  </a:schemeClr>
                </a:solidFill>
                <a:latin typeface="Calibri" panose="020F0502020204030204"/>
                <a:cs typeface="+mn-cs"/>
              </a:rPr>
              <a:pPr>
                <a:spcAft>
                  <a:spcPts val="600"/>
                </a:spcAft>
                <a:defRPr/>
              </a:pPr>
              <a:t>13</a:t>
            </a:fld>
            <a:endParaRPr lang="en-US">
              <a:solidFill>
                <a:schemeClr val="tx1">
                  <a:lumMod val="50000"/>
                  <a:lumOff val="50000"/>
                </a:schemeClr>
              </a:solidFill>
              <a:latin typeface="Calibri" panose="020F0502020204030204"/>
              <a:cs typeface="+mn-cs"/>
            </a:endParaRPr>
          </a:p>
        </p:txBody>
      </p:sp>
    </p:spTree>
    <p:extLst>
      <p:ext uri="{BB962C8B-B14F-4D97-AF65-F5344CB8AC3E}">
        <p14:creationId xmlns:p14="http://schemas.microsoft.com/office/powerpoint/2010/main" val="427047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E1B268E-6D16-4AA8-A7B4-4CA5A5AD00B9}"/>
              </a:ext>
            </a:extLst>
          </p:cNvPr>
          <p:cNvSpPr>
            <a:spLocks noGrp="1"/>
          </p:cNvSpPr>
          <p:nvPr>
            <p:ph type="title"/>
          </p:nvPr>
        </p:nvSpPr>
        <p:spPr>
          <a:xfrm>
            <a:off x="761800" y="762001"/>
            <a:ext cx="5334197" cy="1708242"/>
          </a:xfrm>
        </p:spPr>
        <p:txBody>
          <a:bodyPr vert="horz" lIns="91440" tIns="45720" rIns="91440" bIns="45720" rtlCol="0" anchor="ctr">
            <a:normAutofit/>
          </a:bodyPr>
          <a:lstStyle/>
          <a:p>
            <a:pPr defTabSz="914400"/>
            <a:br>
              <a:rPr lang="en-US" sz="2200" dirty="0">
                <a:cs typeface="+mj-cs"/>
              </a:rPr>
            </a:br>
            <a:br>
              <a:rPr lang="en-US" sz="2200" dirty="0">
                <a:cs typeface="+mj-cs"/>
              </a:rPr>
            </a:br>
            <a:r>
              <a:rPr lang="en-US" sz="2800" dirty="0">
                <a:cs typeface="+mj-cs"/>
              </a:rPr>
              <a:t>What did students think? </a:t>
            </a:r>
            <a:br>
              <a:rPr lang="en-US" sz="2200" dirty="0">
                <a:cs typeface="+mj-cs"/>
              </a:rPr>
            </a:br>
            <a:br>
              <a:rPr lang="en-US" sz="2200" dirty="0">
                <a:cs typeface="+mj-cs"/>
              </a:rPr>
            </a:br>
            <a:endParaRPr lang="en-US" sz="2200" dirty="0">
              <a:cs typeface="+mj-cs"/>
            </a:endParaRPr>
          </a:p>
        </p:txBody>
      </p:sp>
      <p:sp>
        <p:nvSpPr>
          <p:cNvPr id="7" name="Content Placeholder 6">
            <a:extLst>
              <a:ext uri="{FF2B5EF4-FFF2-40B4-BE49-F238E27FC236}">
                <a16:creationId xmlns:a16="http://schemas.microsoft.com/office/drawing/2014/main" id="{AD935C36-49CB-4C94-B09C-ABCEE4D93E08}"/>
              </a:ext>
            </a:extLst>
          </p:cNvPr>
          <p:cNvSpPr>
            <a:spLocks noGrp="1"/>
          </p:cNvSpPr>
          <p:nvPr>
            <p:ph idx="1"/>
          </p:nvPr>
        </p:nvSpPr>
        <p:spPr>
          <a:xfrm>
            <a:off x="761800" y="2013044"/>
            <a:ext cx="5334197" cy="3769835"/>
          </a:xfrm>
        </p:spPr>
        <p:txBody>
          <a:bodyPr vert="horz" lIns="91440" tIns="45720" rIns="91440" bIns="45720" rtlCol="0" anchor="ctr">
            <a:normAutofit/>
          </a:bodyPr>
          <a:lstStyle/>
          <a:p>
            <a:pPr indent="-228600" defTabSz="914400">
              <a:buFont typeface="Arial" panose="020B0604020202020204" pitchFamily="34" charset="0"/>
              <a:buChar char="•"/>
            </a:pPr>
            <a:endParaRPr lang="en-US" sz="1400" i="1" dirty="0">
              <a:effectLst/>
              <a:cs typeface="+mn-cs"/>
            </a:endParaRPr>
          </a:p>
          <a:p>
            <a:pPr defTabSz="914400">
              <a:spcAft>
                <a:spcPts val="800"/>
              </a:spcAft>
            </a:pPr>
            <a:r>
              <a:rPr lang="en-US" sz="1400" dirty="0">
                <a:cs typeface="+mn-cs"/>
              </a:rPr>
              <a:t>C</a:t>
            </a:r>
            <a:r>
              <a:rPr lang="en-US" sz="1400" dirty="0">
                <a:effectLst/>
                <a:cs typeface="+mn-cs"/>
              </a:rPr>
              <a:t>ollaborative form of teaching</a:t>
            </a:r>
          </a:p>
          <a:p>
            <a:pPr defTabSz="914400">
              <a:spcAft>
                <a:spcPts val="800"/>
              </a:spcAft>
            </a:pPr>
            <a:r>
              <a:rPr lang="en-US" sz="1400" i="1" dirty="0">
                <a:effectLst/>
                <a:cs typeface="+mn-cs"/>
              </a:rPr>
              <a:t>‘I found it beneficial to have two teachers who could offer different perspectives. It was great having one teacher guiding us through the theory and then one talking more about the application and what working in the field involves’. </a:t>
            </a:r>
          </a:p>
          <a:p>
            <a:pPr defTabSz="914400">
              <a:spcAft>
                <a:spcPts val="800"/>
              </a:spcAft>
            </a:pPr>
            <a:r>
              <a:rPr lang="en-US" sz="1400" i="1" dirty="0">
                <a:effectLst/>
                <a:cs typeface="+mn-cs"/>
              </a:rPr>
              <a:t>‘They [Nagy and Ibbott] are enthusiastic, have a wealth of knowledge which they are keen to share. They encourage analytical thinking and challenge your perspectives.’  </a:t>
            </a:r>
          </a:p>
          <a:p>
            <a:pPr defTabSz="914400">
              <a:spcAft>
                <a:spcPts val="800"/>
              </a:spcAft>
            </a:pPr>
            <a:r>
              <a:rPr lang="en-US" sz="1400" dirty="0">
                <a:effectLst/>
                <a:cs typeface="+mn-cs"/>
              </a:rPr>
              <a:t>Respect for </a:t>
            </a:r>
            <a:r>
              <a:rPr lang="en-US" sz="1400" dirty="0">
                <a:cs typeface="+mn-cs"/>
              </a:rPr>
              <a:t>each other</a:t>
            </a:r>
          </a:p>
          <a:p>
            <a:pPr defTabSz="914400">
              <a:spcAft>
                <a:spcPts val="800"/>
              </a:spcAft>
            </a:pPr>
            <a:r>
              <a:rPr lang="en-US" sz="1400" i="1" dirty="0">
                <a:effectLst/>
                <a:cs typeface="+mn-cs"/>
              </a:rPr>
              <a:t>‘Kate and Vicky are absolutely incredible! I have never loved a lecturer more than these two - their banter is amazing and they make the content so fun!’. </a:t>
            </a:r>
            <a:endParaRPr lang="en-US" sz="1400" dirty="0">
              <a:effectLst/>
              <a:cs typeface="+mn-cs"/>
            </a:endParaRPr>
          </a:p>
        </p:txBody>
      </p:sp>
      <p:pic>
        <p:nvPicPr>
          <p:cNvPr id="21" name="Picture 8">
            <a:extLst>
              <a:ext uri="{FF2B5EF4-FFF2-40B4-BE49-F238E27FC236}">
                <a16:creationId xmlns:a16="http://schemas.microsoft.com/office/drawing/2014/main" id="{CF93ADA9-CBB6-441D-AF1C-DFACA6FC3847}"/>
              </a:ext>
            </a:extLst>
          </p:cNvPr>
          <p:cNvPicPr>
            <a:picLocks noChangeAspect="1"/>
          </p:cNvPicPr>
          <p:nvPr/>
        </p:nvPicPr>
        <p:blipFill rotWithShape="1">
          <a:blip r:embed="rId2"/>
          <a:srcRect l="5435" r="13414"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5" name="Slide Number Placeholder 4">
            <a:extLst>
              <a:ext uri="{FF2B5EF4-FFF2-40B4-BE49-F238E27FC236}">
                <a16:creationId xmlns:a16="http://schemas.microsoft.com/office/drawing/2014/main" id="{DCBFAF3B-4500-4042-9521-6C72EE70E8F0}"/>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spcAft>
                <a:spcPts val="600"/>
              </a:spcAft>
              <a:defRPr/>
            </a:pPr>
            <a:fld id="{66955078-0EC8-344E-8B9D-747184E8FC9F}" type="slidenum">
              <a:rPr lang="en-US">
                <a:solidFill>
                  <a:srgbClr val="FFFFFF"/>
                </a:solidFill>
                <a:latin typeface="Calibri" panose="020F0502020204030204"/>
                <a:cs typeface="+mn-cs"/>
              </a:rPr>
              <a:pPr>
                <a:spcAft>
                  <a:spcPts val="600"/>
                </a:spcAft>
                <a:defRPr/>
              </a:pPr>
              <a:t>14</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617526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9710D2E-79C4-4A97-8057-19F9ED4CF327}"/>
              </a:ext>
            </a:extLst>
          </p:cNvPr>
          <p:cNvSpPr>
            <a:spLocks noGrp="1"/>
          </p:cNvSpPr>
          <p:nvPr>
            <p:ph type="title"/>
          </p:nvPr>
        </p:nvSpPr>
        <p:spPr>
          <a:xfrm>
            <a:off x="640080" y="325369"/>
            <a:ext cx="4368602" cy="1956841"/>
          </a:xfrm>
        </p:spPr>
        <p:txBody>
          <a:bodyPr vert="horz" lIns="91440" tIns="45720" rIns="91440" bIns="45720" rtlCol="0" anchor="b">
            <a:normAutofit/>
          </a:bodyPr>
          <a:lstStyle/>
          <a:p>
            <a:pPr defTabSz="914400"/>
            <a:r>
              <a:rPr lang="en-US" sz="5400">
                <a:cs typeface="+mj-cs"/>
              </a:rPr>
              <a:t>Future Plans</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3C53889-FB15-4FF3-B366-8E558BF73F8C}"/>
              </a:ext>
            </a:extLst>
          </p:cNvPr>
          <p:cNvSpPr>
            <a:spLocks noGrp="1"/>
          </p:cNvSpPr>
          <p:nvPr>
            <p:ph idx="1"/>
          </p:nvPr>
        </p:nvSpPr>
        <p:spPr>
          <a:xfrm>
            <a:off x="640080" y="2872898"/>
            <a:ext cx="4243589" cy="3737451"/>
          </a:xfrm>
        </p:spPr>
        <p:txBody>
          <a:bodyPr vert="horz" lIns="91440" tIns="45720" rIns="91440" bIns="45720" rtlCol="0">
            <a:normAutofit/>
          </a:bodyPr>
          <a:lstStyle/>
          <a:p>
            <a:pPr indent="-228600" defTabSz="914400">
              <a:buFont typeface="Arial" panose="020B0604020202020204" pitchFamily="34" charset="0"/>
              <a:buChar char="•"/>
            </a:pPr>
            <a:r>
              <a:rPr lang="en-US" sz="1900" dirty="0">
                <a:cs typeface="+mn-cs"/>
              </a:rPr>
              <a:t>Continue partnering in delivering WWO </a:t>
            </a:r>
          </a:p>
          <a:p>
            <a:pPr indent="-228600" defTabSz="914400">
              <a:buFont typeface="Arial" panose="020B0604020202020204" pitchFamily="34" charset="0"/>
              <a:buChar char="•"/>
            </a:pPr>
            <a:r>
              <a:rPr lang="en-US" sz="1900" dirty="0">
                <a:cs typeface="+mn-cs"/>
              </a:rPr>
              <a:t>Delivery extending to rest of Tasmania (Launceston in-person delivery from 2024)</a:t>
            </a:r>
          </a:p>
          <a:p>
            <a:pPr indent="-228600" defTabSz="914400">
              <a:buFont typeface="Arial" panose="020B0604020202020204" pitchFamily="34" charset="0"/>
              <a:buChar char="•"/>
            </a:pPr>
            <a:r>
              <a:rPr lang="en-US" sz="1900" dirty="0">
                <a:cs typeface="+mn-cs"/>
              </a:rPr>
              <a:t>Plans to expand offerings for prison and Community Corrections staff at various levels of higher education</a:t>
            </a:r>
          </a:p>
          <a:p>
            <a:pPr indent="-228600" defTabSz="914400">
              <a:buFont typeface="Arial" panose="020B0604020202020204" pitchFamily="34" charset="0"/>
              <a:buChar char="•"/>
            </a:pPr>
            <a:r>
              <a:rPr lang="en-US" sz="1900" dirty="0">
                <a:cs typeface="+mn-cs"/>
              </a:rPr>
              <a:t>WWO on Open Universities Australia- so feel free to sign up!!</a:t>
            </a:r>
          </a:p>
        </p:txBody>
      </p:sp>
      <p:pic>
        <p:nvPicPr>
          <p:cNvPr id="30" name="Picture 29">
            <a:extLst>
              <a:ext uri="{FF2B5EF4-FFF2-40B4-BE49-F238E27FC236}">
                <a16:creationId xmlns:a16="http://schemas.microsoft.com/office/drawing/2014/main" id="{256651E5-1194-7978-60BE-DAAF908905F5}"/>
              </a:ext>
            </a:extLst>
          </p:cNvPr>
          <p:cNvPicPr>
            <a:picLocks noChangeAspect="1"/>
          </p:cNvPicPr>
          <p:nvPr/>
        </p:nvPicPr>
        <p:blipFill rotWithShape="1">
          <a:blip r:embed="rId2"/>
          <a:srcRect r="3555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B955CEB8-FC27-47B7-9D17-A48F1DD7409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66955078-0EC8-344E-8B9D-747184E8FC9F}" type="slidenum">
              <a:rPr lang="en-US">
                <a:solidFill>
                  <a:srgbClr val="FFFFFF"/>
                </a:solidFill>
                <a:latin typeface="Calibri" panose="020F0502020204030204"/>
                <a:cs typeface="+mn-cs"/>
              </a:rPr>
              <a:pPr>
                <a:spcAft>
                  <a:spcPts val="600"/>
                </a:spcAft>
                <a:defRPr/>
              </a:pPr>
              <a:t>15</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101142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E6F0-1E72-42A2-B8BF-C9749FC7F788}"/>
              </a:ext>
            </a:extLst>
          </p:cNvPr>
          <p:cNvSpPr>
            <a:spLocks noGrp="1"/>
          </p:cNvSpPr>
          <p:nvPr>
            <p:ph type="ctrTitle"/>
          </p:nvPr>
        </p:nvSpPr>
        <p:spPr/>
        <p:txBody>
          <a:bodyPr/>
          <a:lstStyle/>
          <a:p>
            <a:r>
              <a:rPr lang="en-AU" dirty="0"/>
              <a:t>Thank you</a:t>
            </a:r>
          </a:p>
        </p:txBody>
      </p:sp>
      <p:sp>
        <p:nvSpPr>
          <p:cNvPr id="3" name="Subtitle 2">
            <a:extLst>
              <a:ext uri="{FF2B5EF4-FFF2-40B4-BE49-F238E27FC236}">
                <a16:creationId xmlns:a16="http://schemas.microsoft.com/office/drawing/2014/main" id="{64F28FE2-EE63-47A1-AACC-4F9BE4507386}"/>
              </a:ext>
            </a:extLst>
          </p:cNvPr>
          <p:cNvSpPr>
            <a:spLocks noGrp="1"/>
          </p:cNvSpPr>
          <p:nvPr>
            <p:ph type="subTitle" idx="1"/>
          </p:nvPr>
        </p:nvSpPr>
        <p:spPr>
          <a:xfrm>
            <a:off x="6572250" y="5322223"/>
            <a:ext cx="4761335" cy="745912"/>
          </a:xfrm>
        </p:spPr>
        <p:txBody>
          <a:bodyPr/>
          <a:lstStyle/>
          <a:p>
            <a:r>
              <a:rPr lang="en-AU" dirty="0">
                <a:hlinkClick r:id="rId2"/>
              </a:rPr>
              <a:t>Vicky.Nagy@utas.edu.au</a:t>
            </a:r>
            <a:endParaRPr lang="en-AU" dirty="0"/>
          </a:p>
          <a:p>
            <a:r>
              <a:rPr lang="en-AU" dirty="0">
                <a:hlinkClick r:id="rId3"/>
              </a:rPr>
              <a:t>Katherine.Ibbott@justice.tas.gov.au</a:t>
            </a:r>
            <a:endParaRPr lang="en-AU" dirty="0"/>
          </a:p>
          <a:p>
            <a:endParaRPr lang="en-AU" dirty="0"/>
          </a:p>
        </p:txBody>
      </p:sp>
      <p:sp>
        <p:nvSpPr>
          <p:cNvPr id="5" name="Text Placeholder 4">
            <a:extLst>
              <a:ext uri="{FF2B5EF4-FFF2-40B4-BE49-F238E27FC236}">
                <a16:creationId xmlns:a16="http://schemas.microsoft.com/office/drawing/2014/main" id="{85100A55-76E0-4955-A3C0-7913376E0CA8}"/>
              </a:ext>
            </a:extLst>
          </p:cNvPr>
          <p:cNvSpPr>
            <a:spLocks noGrp="1"/>
          </p:cNvSpPr>
          <p:nvPr>
            <p:ph type="body" sz="quarter" idx="11"/>
          </p:nvPr>
        </p:nvSpPr>
        <p:spPr/>
        <p:txBody>
          <a:bodyPr/>
          <a:lstStyle/>
          <a:p>
            <a:endParaRPr lang="en-AU"/>
          </a:p>
        </p:txBody>
      </p:sp>
      <p:pic>
        <p:nvPicPr>
          <p:cNvPr id="17" name="Picture Placeholder 16">
            <a:extLst>
              <a:ext uri="{FF2B5EF4-FFF2-40B4-BE49-F238E27FC236}">
                <a16:creationId xmlns:a16="http://schemas.microsoft.com/office/drawing/2014/main" id="{4FA6FE6C-4261-494E-8F9D-BD6F26C9ED6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925" b="1925"/>
          <a:stretch/>
        </p:blipFill>
        <p:spPr/>
      </p:pic>
    </p:spTree>
    <p:extLst>
      <p:ext uri="{BB962C8B-B14F-4D97-AF65-F5344CB8AC3E}">
        <p14:creationId xmlns:p14="http://schemas.microsoft.com/office/powerpoint/2010/main" val="336269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ven and leather baskets">
            <a:extLst>
              <a:ext uri="{FF2B5EF4-FFF2-40B4-BE49-F238E27FC236}">
                <a16:creationId xmlns:a16="http://schemas.microsoft.com/office/drawing/2014/main" id="{A3BE57AE-A5D9-426E-B2E8-15A9C1B7FA49}"/>
              </a:ext>
            </a:extLst>
          </p:cNvPr>
          <p:cNvPicPr>
            <a:picLocks noChangeAspect="1"/>
          </p:cNvPicPr>
          <p:nvPr/>
        </p:nvPicPr>
        <p:blipFill rotWithShape="1">
          <a:blip r:embed="rId3"/>
          <a:srcRect l="8308" t="214" r="1"/>
          <a:stretch/>
        </p:blipFill>
        <p:spPr>
          <a:xfrm>
            <a:off x="1013183" y="12569"/>
            <a:ext cx="11178819" cy="6845431"/>
          </a:xfrm>
          <a:prstGeom prst="snip1Rect">
            <a:avLst>
              <a:gd name="adj" fmla="val 0"/>
            </a:avLst>
          </a:prstGeom>
        </p:spPr>
      </p:pic>
      <p:sp>
        <p:nvSpPr>
          <p:cNvPr id="3" name="Rectangle 8">
            <a:extLst>
              <a:ext uri="{FF2B5EF4-FFF2-40B4-BE49-F238E27FC236}">
                <a16:creationId xmlns:a16="http://schemas.microsoft.com/office/drawing/2014/main" id="{48781D6C-6BBF-490E-95DB-03FCB0ED298C}"/>
              </a:ext>
            </a:extLst>
          </p:cNvPr>
          <p:cNvSpPr/>
          <p:nvPr/>
        </p:nvSpPr>
        <p:spPr>
          <a:xfrm>
            <a:off x="-5" y="12570"/>
            <a:ext cx="7305324"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4" name="Right Triangle 3">
            <a:extLst>
              <a:ext uri="{FF2B5EF4-FFF2-40B4-BE49-F238E27FC236}">
                <a16:creationId xmlns:a16="http://schemas.microsoft.com/office/drawing/2014/main" id="{E6F7B6D3-E54D-4B1E-A15F-E3E0BF8FAEDE}"/>
              </a:ext>
              <a:ext uri="{C183D7F6-B498-43B3-948B-1728B52AA6E4}">
                <adec:decorative xmlns:adec="http://schemas.microsoft.com/office/drawing/2017/decorative" val="1"/>
              </a:ext>
            </a:extLst>
          </p:cNvPr>
          <p:cNvSpPr/>
          <p:nvPr/>
        </p:nvSpPr>
        <p:spPr>
          <a:xfrm flipV="1">
            <a:off x="0" y="12569"/>
            <a:ext cx="3085328" cy="286797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5" name="Rectangle 4">
            <a:extLst>
              <a:ext uri="{FF2B5EF4-FFF2-40B4-BE49-F238E27FC236}">
                <a16:creationId xmlns:a16="http://schemas.microsoft.com/office/drawing/2014/main" id="{666385E6-5263-404A-83AF-E013349321E2}"/>
              </a:ext>
            </a:extLst>
          </p:cNvPr>
          <p:cNvSpPr/>
          <p:nvPr/>
        </p:nvSpPr>
        <p:spPr>
          <a:xfrm>
            <a:off x="547604" y="3661115"/>
            <a:ext cx="4500646" cy="2861553"/>
          </a:xfrm>
          <a:prstGeom prst="rect">
            <a:avLst/>
          </a:prstGeom>
        </p:spPr>
        <p:txBody>
          <a:bodyPr wrap="square">
            <a:spAutoFit/>
          </a:bodyPr>
          <a:lstStyle/>
          <a:p>
            <a:pPr marL="0" indent="0">
              <a:spcBef>
                <a:spcPts val="800"/>
              </a:spcBef>
              <a:buNone/>
            </a:pPr>
            <a:r>
              <a:rPr lang="en-AU" sz="1333" dirty="0"/>
              <a:t>We acknowledge the </a:t>
            </a:r>
            <a:r>
              <a:rPr lang="en-AU" sz="1333" dirty="0" err="1"/>
              <a:t>palawa</a:t>
            </a:r>
            <a:r>
              <a:rPr lang="en-AU" sz="1333" dirty="0"/>
              <a:t>/</a:t>
            </a:r>
            <a:r>
              <a:rPr lang="en-AU" sz="1333" dirty="0" err="1"/>
              <a:t>pakana</a:t>
            </a:r>
            <a:r>
              <a:rPr lang="en-AU" sz="1333" dirty="0"/>
              <a:t> </a:t>
            </a:r>
            <a:br>
              <a:rPr lang="en-AU" sz="1333" dirty="0"/>
            </a:br>
            <a:r>
              <a:rPr lang="en-AU" sz="1333" dirty="0"/>
              <a:t>of </a:t>
            </a:r>
            <a:r>
              <a:rPr lang="en-AU" sz="1333" dirty="0" err="1"/>
              <a:t>lutruwita</a:t>
            </a:r>
            <a:r>
              <a:rPr lang="en-AU" sz="1333" dirty="0"/>
              <a:t>, the traditional owners of the </a:t>
            </a:r>
            <a:br>
              <a:rPr lang="en-AU" sz="1333" dirty="0"/>
            </a:br>
            <a:r>
              <a:rPr lang="en-AU" sz="1333" dirty="0"/>
              <a:t>land upon which we live and work. </a:t>
            </a:r>
          </a:p>
          <a:p>
            <a:pPr marL="0" indent="0">
              <a:spcBef>
                <a:spcPts val="800"/>
              </a:spcBef>
              <a:buNone/>
            </a:pPr>
            <a:r>
              <a:rPr lang="en-AU" sz="1333" dirty="0"/>
              <a:t>We acknowledge the Gadigal people, the traditional owners of the land upon which we meet today.</a:t>
            </a:r>
            <a:endParaRPr lang="en-US" sz="1333" dirty="0"/>
          </a:p>
          <a:p>
            <a:pPr marL="0" indent="0">
              <a:spcBef>
                <a:spcPts val="800"/>
              </a:spcBef>
              <a:buNone/>
            </a:pPr>
            <a:r>
              <a:rPr lang="en-AU" sz="1333" dirty="0"/>
              <a:t>We pay respects to Elders past and present as the knowledge holders and sharers. We honour their strong culture and knowledges as vital to the self-determination, wellbeing and resilience of their communities. </a:t>
            </a:r>
          </a:p>
          <a:p>
            <a:pPr marL="0" indent="0">
              <a:spcBef>
                <a:spcPts val="800"/>
              </a:spcBef>
              <a:buNone/>
            </a:pPr>
            <a:r>
              <a:rPr lang="en-AU" sz="1333" dirty="0"/>
              <a:t>We stand for a future that profoundly respects and acknowledges Aboriginal perspectives, culture, language and history.</a:t>
            </a:r>
          </a:p>
        </p:txBody>
      </p:sp>
      <p:sp>
        <p:nvSpPr>
          <p:cNvPr id="6" name="Rectangle 5">
            <a:extLst>
              <a:ext uri="{FF2B5EF4-FFF2-40B4-BE49-F238E27FC236}">
                <a16:creationId xmlns:a16="http://schemas.microsoft.com/office/drawing/2014/main" id="{3C38E2B8-4D40-4863-89E0-CC2DAF1FB037}"/>
              </a:ext>
            </a:extLst>
          </p:cNvPr>
          <p:cNvSpPr/>
          <p:nvPr/>
        </p:nvSpPr>
        <p:spPr>
          <a:xfrm>
            <a:off x="547554" y="2960824"/>
            <a:ext cx="2779363" cy="666977"/>
          </a:xfrm>
          <a:prstGeom prst="rect">
            <a:avLst/>
          </a:prstGeom>
        </p:spPr>
        <p:txBody>
          <a:bodyPr wrap="square">
            <a:spAutoFit/>
          </a:bodyPr>
          <a:lstStyle/>
          <a:p>
            <a:pPr marL="0" indent="0">
              <a:spcBef>
                <a:spcPts val="800"/>
              </a:spcBef>
              <a:buNone/>
            </a:pPr>
            <a:r>
              <a:rPr lang="en-AU" sz="1867" b="1"/>
              <a:t>Acknowledgement </a:t>
            </a:r>
            <a:br>
              <a:rPr lang="en-AU" sz="1867" b="1"/>
            </a:br>
            <a:r>
              <a:rPr lang="en-AU" sz="1867" b="1"/>
              <a:t>of Country</a:t>
            </a:r>
          </a:p>
        </p:txBody>
      </p:sp>
    </p:spTree>
    <p:extLst>
      <p:ext uri="{BB962C8B-B14F-4D97-AF65-F5344CB8AC3E}">
        <p14:creationId xmlns:p14="http://schemas.microsoft.com/office/powerpoint/2010/main" val="233956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C6147-2B77-4CA0-B1BB-95DA047B78BA}"/>
              </a:ext>
            </a:extLst>
          </p:cNvPr>
          <p:cNvSpPr>
            <a:spLocks noGrp="1"/>
          </p:cNvSpPr>
          <p:nvPr>
            <p:ph type="title"/>
          </p:nvPr>
        </p:nvSpPr>
        <p:spPr>
          <a:xfrm>
            <a:off x="838200" y="5586257"/>
            <a:ext cx="6926703" cy="804161"/>
          </a:xfrm>
        </p:spPr>
        <p:txBody>
          <a:bodyPr vert="horz" lIns="91440" tIns="45720" rIns="91440" bIns="45720" rtlCol="0" anchor="ctr">
            <a:normAutofit/>
          </a:bodyPr>
          <a:lstStyle/>
          <a:p>
            <a:pPr defTabSz="914400"/>
            <a:r>
              <a:rPr lang="en-US" sz="3200">
                <a:cs typeface="+mj-cs"/>
              </a:rPr>
              <a:t>Who We Are</a:t>
            </a:r>
          </a:p>
        </p:txBody>
      </p:sp>
      <p:pic>
        <p:nvPicPr>
          <p:cNvPr id="3" name="Picture Placeholder 2">
            <a:extLst>
              <a:ext uri="{FF2B5EF4-FFF2-40B4-BE49-F238E27FC236}">
                <a16:creationId xmlns:a16="http://schemas.microsoft.com/office/drawing/2014/main" id="{2EDC2235-1190-4D11-99EA-BFCC055BED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563" b="10146"/>
          <a:stretch/>
        </p:blipFill>
        <p:spPr>
          <a:xfrm>
            <a:off x="20" y="10"/>
            <a:ext cx="12191980" cy="5279933"/>
          </a:xfrm>
          <a:prstGeom prst="rect">
            <a:avLst/>
          </a:prstGeom>
        </p:spPr>
      </p:pic>
      <p:grpSp>
        <p:nvGrpSpPr>
          <p:cNvPr id="84" name="Group 83">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85" name="Rectangle 84">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7731D7B8-A5FD-4E70-A345-50124C11975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955078-0EC8-344E-8B9D-747184E8FC9F}" type="slidenum">
              <a:rPr lang="en-US">
                <a:solidFill>
                  <a:prstClr val="black">
                    <a:tint val="75000"/>
                  </a:prstClr>
                </a:solidFill>
                <a:latin typeface="Calibri" panose="020F0502020204030204"/>
                <a:cs typeface="+mn-cs"/>
              </a:rPr>
              <a:pPr>
                <a:spcAft>
                  <a:spcPts val="600"/>
                </a:spcAft>
                <a:defRPr/>
              </a:pPr>
              <a:t>3</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9395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B648EE37-068E-499A-A5E0-F5015D8F2BEC}"/>
              </a:ext>
            </a:extLst>
          </p:cNvPr>
          <p:cNvPicPr>
            <a:picLocks noChangeAspect="1"/>
          </p:cNvPicPr>
          <p:nvPr/>
        </p:nvPicPr>
        <p:blipFill rotWithShape="1">
          <a:blip r:embed="rId2"/>
          <a:srcRect l="23810" r="26884"/>
          <a:stretch/>
        </p:blipFill>
        <p:spPr>
          <a:xfrm>
            <a:off x="-1" y="-2"/>
            <a:ext cx="5410198" cy="6858002"/>
          </a:xfrm>
          <a:prstGeom prst="rect">
            <a:avLst/>
          </a:prstGeom>
        </p:spPr>
      </p:pic>
      <p:sp useBgFill="1">
        <p:nvSpPr>
          <p:cNvPr id="118" name="Rectangle 11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6C3DCB3-81AF-478B-B2A6-CB96ABE9E7E8}"/>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defTabSz="914400"/>
            <a:br>
              <a:rPr lang="en-US" sz="3400" dirty="0">
                <a:cs typeface="+mj-cs"/>
              </a:rPr>
            </a:br>
            <a:br>
              <a:rPr lang="en-US" sz="3400" dirty="0">
                <a:cs typeface="+mj-cs"/>
              </a:rPr>
            </a:br>
            <a:r>
              <a:rPr lang="en-US" sz="3400" dirty="0">
                <a:cs typeface="+mj-cs"/>
              </a:rPr>
              <a:t>Why Team Teaching?</a:t>
            </a:r>
          </a:p>
        </p:txBody>
      </p:sp>
      <p:sp>
        <p:nvSpPr>
          <p:cNvPr id="93" name="Content Placeholder 6">
            <a:extLst>
              <a:ext uri="{FF2B5EF4-FFF2-40B4-BE49-F238E27FC236}">
                <a16:creationId xmlns:a16="http://schemas.microsoft.com/office/drawing/2014/main" id="{7A0D9FCD-2B23-4A2C-BEFB-9396B902B0B4}"/>
              </a:ext>
            </a:extLst>
          </p:cNvPr>
          <p:cNvSpPr>
            <a:spLocks noGrp="1"/>
          </p:cNvSpPr>
          <p:nvPr>
            <p:ph idx="1"/>
          </p:nvPr>
        </p:nvSpPr>
        <p:spPr>
          <a:xfrm>
            <a:off x="6115317" y="2743200"/>
            <a:ext cx="5247340" cy="3496878"/>
          </a:xfrm>
        </p:spPr>
        <p:txBody>
          <a:bodyPr vert="horz" lIns="91440" tIns="45720" rIns="91440" bIns="45720" rtlCol="0" anchor="ctr">
            <a:normAutofit/>
          </a:bodyPr>
          <a:lstStyle/>
          <a:p>
            <a:pPr indent="-228600" defTabSz="914400">
              <a:buFont typeface="Arial" panose="020B0604020202020204" pitchFamily="34" charset="0"/>
              <a:buChar char="•"/>
            </a:pPr>
            <a:r>
              <a:rPr lang="en-US" sz="1600" b="1" dirty="0">
                <a:cs typeface="+mn-cs"/>
              </a:rPr>
              <a:t>Working With Offenders </a:t>
            </a:r>
            <a:r>
              <a:rPr lang="en-US" sz="1600" dirty="0">
                <a:cs typeface="+mn-cs"/>
              </a:rPr>
              <a:t>started in 2005</a:t>
            </a:r>
          </a:p>
          <a:p>
            <a:pPr indent="-228600" defTabSz="914400">
              <a:buFont typeface="Arial" panose="020B0604020202020204" pitchFamily="34" charset="0"/>
              <a:buChar char="•"/>
            </a:pPr>
            <a:r>
              <a:rPr lang="en-US" sz="1600" dirty="0">
                <a:cs typeface="+mn-cs"/>
              </a:rPr>
              <a:t>On hiatus from 2016-2019</a:t>
            </a:r>
          </a:p>
          <a:p>
            <a:pPr indent="-228600" defTabSz="914400">
              <a:buFont typeface="Arial" panose="020B0604020202020204" pitchFamily="34" charset="0"/>
              <a:buChar char="•"/>
            </a:pPr>
            <a:r>
              <a:rPr lang="en-US" sz="1600" b="1" dirty="0">
                <a:cs typeface="+mn-cs"/>
              </a:rPr>
              <a:t>2019: </a:t>
            </a:r>
            <a:r>
              <a:rPr lang="en-US" sz="1600" dirty="0">
                <a:cs typeface="+mn-cs"/>
              </a:rPr>
              <a:t>Vicky takes over, Kate is guest presenter</a:t>
            </a:r>
          </a:p>
          <a:p>
            <a:pPr indent="-228600" defTabSz="914400">
              <a:buFont typeface="Arial" panose="020B0604020202020204" pitchFamily="34" charset="0"/>
              <a:buChar char="•"/>
            </a:pPr>
            <a:r>
              <a:rPr lang="en-US" sz="1600" b="1" dirty="0">
                <a:cs typeface="+mn-cs"/>
              </a:rPr>
              <a:t>2020: </a:t>
            </a:r>
            <a:r>
              <a:rPr lang="en-US" sz="1600" dirty="0">
                <a:cs typeface="+mn-cs"/>
              </a:rPr>
              <a:t>Kate on board as tutor</a:t>
            </a:r>
          </a:p>
          <a:p>
            <a:pPr indent="-228600" defTabSz="914400">
              <a:buFont typeface="Arial" panose="020B0604020202020204" pitchFamily="34" charset="0"/>
              <a:buChar char="•"/>
            </a:pPr>
            <a:r>
              <a:rPr lang="en-US" sz="1600" b="1" dirty="0">
                <a:cs typeface="+mn-cs"/>
              </a:rPr>
              <a:t>2021: </a:t>
            </a:r>
            <a:r>
              <a:rPr lang="en-US" sz="1600" dirty="0">
                <a:cs typeface="+mn-cs"/>
              </a:rPr>
              <a:t>Let’s boogie! Winter school, intensive 5 days</a:t>
            </a:r>
          </a:p>
          <a:p>
            <a:pPr indent="-228600" defTabSz="914400">
              <a:buFont typeface="Arial" panose="020B0604020202020204" pitchFamily="34" charset="0"/>
              <a:buChar char="•"/>
            </a:pPr>
            <a:r>
              <a:rPr lang="en-US" sz="1600" dirty="0">
                <a:cs typeface="+mn-cs"/>
              </a:rPr>
              <a:t>Wide variety of students: social work, criminology, psychology, law, as well as police officers and corrections staff</a:t>
            </a:r>
          </a:p>
          <a:p>
            <a:pPr indent="-228600" defTabSz="914400">
              <a:buFont typeface="Arial" panose="020B0604020202020204" pitchFamily="34" charset="0"/>
              <a:buChar char="•"/>
            </a:pPr>
            <a:r>
              <a:rPr lang="en-US" sz="1600" b="1" dirty="0">
                <a:cs typeface="+mn-cs"/>
              </a:rPr>
              <a:t>2022: </a:t>
            </a:r>
            <a:r>
              <a:rPr lang="en-US" sz="1600" dirty="0">
                <a:cs typeface="+mn-cs"/>
              </a:rPr>
              <a:t>extended to 6 days, 30 hours of engagement, facilitating 15 hours each</a:t>
            </a:r>
          </a:p>
        </p:txBody>
      </p:sp>
      <p:sp>
        <p:nvSpPr>
          <p:cNvPr id="5" name="Slide Number Placeholder 4">
            <a:extLst>
              <a:ext uri="{FF2B5EF4-FFF2-40B4-BE49-F238E27FC236}">
                <a16:creationId xmlns:a16="http://schemas.microsoft.com/office/drawing/2014/main" id="{58072AD4-7CAD-4289-93A1-EF0E98105FA1}"/>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66955078-0EC8-344E-8B9D-747184E8FC9F}" type="slidenum">
              <a:rPr lang="en-US">
                <a:solidFill>
                  <a:schemeClr val="tx1"/>
                </a:solidFill>
                <a:latin typeface="Calibri" panose="020F0502020204030204"/>
                <a:cs typeface="+mn-cs"/>
              </a:rPr>
              <a:pPr>
                <a:spcAft>
                  <a:spcPts val="600"/>
                </a:spcAft>
                <a:defRPr/>
              </a:pPr>
              <a:t>4</a:t>
            </a:fld>
            <a:endParaRPr lang="en-US">
              <a:solidFill>
                <a:schemeClr val="tx1"/>
              </a:solidFill>
              <a:latin typeface="Calibri" panose="020F0502020204030204"/>
              <a:cs typeface="+mn-cs"/>
            </a:endParaRPr>
          </a:p>
        </p:txBody>
      </p:sp>
    </p:spTree>
    <p:extLst>
      <p:ext uri="{BB962C8B-B14F-4D97-AF65-F5344CB8AC3E}">
        <p14:creationId xmlns:p14="http://schemas.microsoft.com/office/powerpoint/2010/main" val="341551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7F1A3A-D025-43E6-B63D-4A3FD3BC4321}"/>
              </a:ext>
            </a:extLst>
          </p:cNvPr>
          <p:cNvSpPr>
            <a:spLocks noGrp="1"/>
          </p:cNvSpPr>
          <p:nvPr>
            <p:ph type="title"/>
          </p:nvPr>
        </p:nvSpPr>
        <p:spPr>
          <a:xfrm>
            <a:off x="6412121" y="321734"/>
            <a:ext cx="5136412" cy="1135737"/>
          </a:xfrm>
        </p:spPr>
        <p:txBody>
          <a:bodyPr vert="horz" lIns="91440" tIns="45720" rIns="91440" bIns="45720" rtlCol="0" anchor="ctr">
            <a:normAutofit/>
          </a:bodyPr>
          <a:lstStyle/>
          <a:p>
            <a:pPr defTabSz="914400"/>
            <a:r>
              <a:rPr lang="en-US" sz="3600" dirty="0">
                <a:cs typeface="+mj-cs"/>
              </a:rPr>
              <a:t>Team Teaching</a:t>
            </a:r>
          </a:p>
        </p:txBody>
      </p:sp>
      <p:pic>
        <p:nvPicPr>
          <p:cNvPr id="12" name="Picture Placeholder 11">
            <a:extLst>
              <a:ext uri="{FF2B5EF4-FFF2-40B4-BE49-F238E27FC236}">
                <a16:creationId xmlns:a16="http://schemas.microsoft.com/office/drawing/2014/main" id="{8BE1AFB8-65EE-40DA-8129-CD2CD70A649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945" r="21945"/>
          <a:stretch/>
        </p:blipFill>
        <p:spPr>
          <a:xfrm>
            <a:off x="-2" y="10"/>
            <a:ext cx="5779884" cy="6857990"/>
          </a:xfrm>
          <a:prstGeom prst="rect">
            <a:avLst/>
          </a:prstGeom>
        </p:spPr>
      </p:pic>
      <p:grpSp>
        <p:nvGrpSpPr>
          <p:cNvPr id="28" name="Group 1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9"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56489228-1344-43D0-A602-857D0257547E}"/>
              </a:ext>
            </a:extLst>
          </p:cNvPr>
          <p:cNvSpPr>
            <a:spLocks noGrp="1"/>
          </p:cNvSpPr>
          <p:nvPr>
            <p:ph idx="1"/>
          </p:nvPr>
        </p:nvSpPr>
        <p:spPr>
          <a:xfrm>
            <a:off x="6384883" y="1332538"/>
            <a:ext cx="5136412" cy="4938494"/>
          </a:xfrm>
        </p:spPr>
        <p:txBody>
          <a:bodyPr vert="horz" lIns="91440" tIns="45720" rIns="91440" bIns="45720" rtlCol="0">
            <a:normAutofit fontScale="85000" lnSpcReduction="10000"/>
          </a:bodyPr>
          <a:lstStyle/>
          <a:p>
            <a:pPr defTabSz="914400"/>
            <a:r>
              <a:rPr lang="en-US" sz="2100" b="1" dirty="0">
                <a:cs typeface="+mn-cs"/>
              </a:rPr>
              <a:t>What is it?</a:t>
            </a:r>
          </a:p>
          <a:p>
            <a:pPr>
              <a:lnSpc>
                <a:spcPct val="107000"/>
              </a:lnSpc>
              <a:spcAft>
                <a:spcPts val="800"/>
              </a:spcAft>
            </a:pPr>
            <a:r>
              <a:rPr lang="en-AU" sz="1900" kern="100" dirty="0">
                <a:effectLst/>
                <a:ea typeface="Calibri" panose="020F0502020204030204" pitchFamily="34" charset="0"/>
                <a:cs typeface="Calibri" panose="020F0502020204030204" pitchFamily="34" charset="0"/>
              </a:rPr>
              <a:t>Finkel and </a:t>
            </a:r>
            <a:r>
              <a:rPr lang="en-AU" sz="1900" kern="100" dirty="0" err="1">
                <a:effectLst/>
                <a:ea typeface="Calibri" panose="020F0502020204030204" pitchFamily="34" charset="0"/>
                <a:cs typeface="Calibri" panose="020F0502020204030204" pitchFamily="34" charset="0"/>
              </a:rPr>
              <a:t>Arney</a:t>
            </a:r>
            <a:r>
              <a:rPr lang="en-AU" sz="1900" kern="100" dirty="0">
                <a:effectLst/>
                <a:ea typeface="Calibri" panose="020F0502020204030204" pitchFamily="34" charset="0"/>
                <a:cs typeface="Calibri" panose="020F0502020204030204" pitchFamily="34" charset="0"/>
              </a:rPr>
              <a:t> (1995) put forward five criteria of true collaborative and collegial teaching:</a:t>
            </a:r>
            <a:endParaRPr lang="en-AU" sz="19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AU" sz="1900" kern="100" dirty="0">
                <a:effectLst/>
                <a:ea typeface="Calibri" panose="020F0502020204030204" pitchFamily="34" charset="0"/>
                <a:cs typeface="Calibri" panose="020F0502020204030204" pitchFamily="34" charset="0"/>
              </a:rPr>
              <a:t>the teachers respect each other as intellectual equals and behave this way in front of students;</a:t>
            </a:r>
            <a:endParaRPr lang="en-AU" sz="19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AU" sz="1900" kern="100" dirty="0">
                <a:effectLst/>
                <a:ea typeface="Calibri" panose="020F0502020204030204" pitchFamily="34" charset="0"/>
                <a:cs typeface="Calibri" panose="020F0502020204030204" pitchFamily="34" charset="0"/>
              </a:rPr>
              <a:t>the teachers are different (as to gender, age, culture, experience, world views, priorities) and are interested in their differences;</a:t>
            </a:r>
            <a:endParaRPr lang="en-AU" sz="19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AU" sz="1900" kern="100" dirty="0">
                <a:effectLst/>
                <a:ea typeface="Calibri" panose="020F0502020204030204" pitchFamily="34" charset="0"/>
                <a:cs typeface="Calibri" panose="020F0502020204030204" pitchFamily="34" charset="0"/>
              </a:rPr>
              <a:t>the teachers interact meaningfully with each other and the students, not just divide content to deliver;</a:t>
            </a:r>
            <a:endParaRPr lang="en-AU" sz="1900" kern="1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AU" sz="1900" kern="100" dirty="0">
                <a:effectLst/>
                <a:ea typeface="Calibri" panose="020F0502020204030204" pitchFamily="34" charset="0"/>
                <a:cs typeface="Calibri" panose="020F0502020204030204" pitchFamily="34" charset="0"/>
              </a:rPr>
              <a:t>the course is inquiry-centred with an interest in conversation rather than just delivering set content; and,</a:t>
            </a:r>
            <a:endParaRPr lang="en-AU" sz="19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en-AU" sz="1900" kern="100" dirty="0">
                <a:effectLst/>
                <a:ea typeface="Calibri" panose="020F0502020204030204" pitchFamily="34" charset="0"/>
                <a:cs typeface="Calibri" panose="020F0502020204030204" pitchFamily="34" charset="0"/>
              </a:rPr>
              <a:t>the teachers conceive of the students as auditors then full participants in the construction of knowledge. </a:t>
            </a:r>
            <a:endParaRPr lang="en-AU" sz="1900" kern="100" dirty="0">
              <a:effectLst/>
              <a:ea typeface="Calibri" panose="020F0502020204030204" pitchFamily="34" charset="0"/>
              <a:cs typeface="Times New Roman" panose="02020603050405020304" pitchFamily="18" charset="0"/>
            </a:endParaRPr>
          </a:p>
          <a:p>
            <a:pPr indent="-228600" defTabSz="914400">
              <a:buFont typeface="Arial" panose="020B0604020202020204" pitchFamily="34" charset="0"/>
              <a:buChar char="•"/>
            </a:pPr>
            <a:endParaRPr lang="en-US" sz="1700" dirty="0">
              <a:cs typeface="+mn-cs"/>
            </a:endParaRPr>
          </a:p>
        </p:txBody>
      </p:sp>
      <p:sp>
        <p:nvSpPr>
          <p:cNvPr id="5" name="Slide Number Placeholder 4">
            <a:extLst>
              <a:ext uri="{FF2B5EF4-FFF2-40B4-BE49-F238E27FC236}">
                <a16:creationId xmlns:a16="http://schemas.microsoft.com/office/drawing/2014/main" id="{93FAE5FA-5693-4BBB-9054-9CCB96FAD915}"/>
              </a:ext>
            </a:extLst>
          </p:cNvPr>
          <p:cNvSpPr>
            <a:spLocks noGrp="1"/>
          </p:cNvSpPr>
          <p:nvPr>
            <p:ph type="sldNum" sz="quarter" idx="12"/>
          </p:nvPr>
        </p:nvSpPr>
        <p:spPr>
          <a:xfrm>
            <a:off x="8805332" y="6356350"/>
            <a:ext cx="2743200" cy="365125"/>
          </a:xfrm>
        </p:spPr>
        <p:txBody>
          <a:bodyPr vert="horz" lIns="91440" tIns="45720" rIns="91440" bIns="45720" rtlCol="0" anchor="ctr">
            <a:normAutofit/>
          </a:bodyPr>
          <a:lstStyle/>
          <a:p>
            <a:pPr>
              <a:spcAft>
                <a:spcPts val="600"/>
              </a:spcAft>
              <a:defRPr/>
            </a:pPr>
            <a:fld id="{66955078-0EC8-344E-8B9D-747184E8FC9F}" type="slidenum">
              <a:rPr lang="en-US">
                <a:solidFill>
                  <a:prstClr val="black">
                    <a:tint val="75000"/>
                  </a:prstClr>
                </a:solidFill>
                <a:latin typeface="Calibri" panose="020F0502020204030204"/>
                <a:cs typeface="+mn-cs"/>
              </a:rPr>
              <a:pPr>
                <a:spcAft>
                  <a:spcPts val="600"/>
                </a:spcAft>
                <a:defRPr/>
              </a:pPr>
              <a:t>5</a:t>
            </a:fld>
            <a:endParaRPr lang="en-US" dirty="0">
              <a:solidFill>
                <a:prstClr val="black">
                  <a:tint val="75000"/>
                </a:prstClr>
              </a:solidFill>
              <a:latin typeface="Calibri" panose="020F0502020204030204"/>
              <a:cs typeface="+mn-cs"/>
            </a:endParaRPr>
          </a:p>
        </p:txBody>
      </p:sp>
      <p:sp>
        <p:nvSpPr>
          <p:cNvPr id="31"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23829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FE1C76F-B486-80C7-351E-9DDC7EE4E764}"/>
              </a:ext>
            </a:extLst>
          </p:cNvPr>
          <p:cNvPicPr>
            <a:picLocks noChangeAspect="1"/>
          </p:cNvPicPr>
          <p:nvPr/>
        </p:nvPicPr>
        <p:blipFill rotWithShape="1">
          <a:blip r:embed="rId2"/>
          <a:srcRect l="16795" r="30350" b="2"/>
          <a:stretch/>
        </p:blipFill>
        <p:spPr>
          <a:xfrm>
            <a:off x="-1" y="-2"/>
            <a:ext cx="5410198" cy="6858002"/>
          </a:xfrm>
          <a:prstGeom prst="rect">
            <a:avLst/>
          </a:prstGeom>
        </p:spPr>
      </p:pic>
      <p:sp useBgFill="1">
        <p:nvSpPr>
          <p:cNvPr id="35" name="Rectangle 2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4FA429D-798E-26D4-37DD-9AFE2C61876A}"/>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defTabSz="914400"/>
            <a:r>
              <a:rPr lang="en-US" sz="4000">
                <a:cs typeface="+mj-cs"/>
              </a:rPr>
              <a:t>Team Teaching (Cont’d)</a:t>
            </a:r>
          </a:p>
        </p:txBody>
      </p:sp>
      <p:sp>
        <p:nvSpPr>
          <p:cNvPr id="4" name="Content Placeholder 3">
            <a:extLst>
              <a:ext uri="{FF2B5EF4-FFF2-40B4-BE49-F238E27FC236}">
                <a16:creationId xmlns:a16="http://schemas.microsoft.com/office/drawing/2014/main" id="{E9CF6640-4035-A8F7-D52B-D1B2955FAAA5}"/>
              </a:ext>
            </a:extLst>
          </p:cNvPr>
          <p:cNvSpPr>
            <a:spLocks noGrp="1"/>
          </p:cNvSpPr>
          <p:nvPr>
            <p:ph idx="1"/>
          </p:nvPr>
        </p:nvSpPr>
        <p:spPr>
          <a:xfrm>
            <a:off x="6115317" y="2285999"/>
            <a:ext cx="5247340" cy="4435475"/>
          </a:xfrm>
        </p:spPr>
        <p:txBody>
          <a:bodyPr vert="horz" lIns="91440" tIns="45720" rIns="91440" bIns="45720" rtlCol="0" anchor="ctr">
            <a:normAutofit lnSpcReduction="10000"/>
          </a:bodyPr>
          <a:lstStyle/>
          <a:p>
            <a:pPr defTabSz="914400"/>
            <a:r>
              <a:rPr lang="en-US" sz="1400" b="1" dirty="0">
                <a:cs typeface="+mn-cs"/>
              </a:rPr>
              <a:t>What it normally looks like</a:t>
            </a:r>
          </a:p>
          <a:p>
            <a:pPr lvl="4" indent="-228600" defTabSz="914400">
              <a:buFont typeface="Arial" panose="020B0604020202020204" pitchFamily="34" charset="0"/>
              <a:buChar char="•"/>
            </a:pPr>
            <a:r>
              <a:rPr lang="en-US" sz="1400" dirty="0">
                <a:cs typeface="+mn-cs"/>
              </a:rPr>
              <a:t>“Sage on the stage”</a:t>
            </a:r>
          </a:p>
          <a:p>
            <a:pPr lvl="4" indent="-228600" defTabSz="914400">
              <a:buFont typeface="Arial" panose="020B0604020202020204" pitchFamily="34" charset="0"/>
              <a:buChar char="•"/>
            </a:pPr>
            <a:r>
              <a:rPr lang="en-US" sz="1400" dirty="0">
                <a:cs typeface="+mn-cs"/>
              </a:rPr>
              <a:t>Guest lecturers on topics of expertise</a:t>
            </a:r>
          </a:p>
          <a:p>
            <a:pPr lvl="4" indent="-228600" defTabSz="914400">
              <a:buFont typeface="Arial" panose="020B0604020202020204" pitchFamily="34" charset="0"/>
              <a:buChar char="•"/>
            </a:pPr>
            <a:r>
              <a:rPr lang="en-US" sz="1400" dirty="0">
                <a:cs typeface="+mn-cs"/>
              </a:rPr>
              <a:t>Disjointed, sequential lectures</a:t>
            </a:r>
          </a:p>
          <a:p>
            <a:pPr lvl="4" indent="-228600" defTabSz="914400">
              <a:buFont typeface="Arial" panose="020B0604020202020204" pitchFamily="34" charset="0"/>
              <a:buChar char="•"/>
            </a:pPr>
            <a:r>
              <a:rPr lang="en-US" sz="1400" dirty="0">
                <a:cs typeface="+mn-cs"/>
              </a:rPr>
              <a:t>“Relay Teaching”</a:t>
            </a:r>
          </a:p>
          <a:p>
            <a:pPr defTabSz="914400"/>
            <a:r>
              <a:rPr lang="en-US" sz="1400" b="1" dirty="0">
                <a:cs typeface="+mn-cs"/>
              </a:rPr>
              <a:t>What it should be</a:t>
            </a:r>
          </a:p>
          <a:p>
            <a:pPr lvl="4" indent="-228600" defTabSz="914400">
              <a:buFont typeface="Arial" panose="020B0604020202020204" pitchFamily="34" charset="0"/>
              <a:buChar char="•"/>
            </a:pPr>
            <a:r>
              <a:rPr lang="en-US" sz="1400" dirty="0">
                <a:cs typeface="+mn-cs"/>
              </a:rPr>
              <a:t>Respectful &amp; friendly</a:t>
            </a:r>
          </a:p>
          <a:p>
            <a:pPr lvl="4" indent="-228600" defTabSz="914400">
              <a:buFont typeface="Arial" panose="020B0604020202020204" pitchFamily="34" charset="0"/>
              <a:buChar char="•"/>
            </a:pPr>
            <a:r>
              <a:rPr lang="en-US" sz="1400" dirty="0">
                <a:cs typeface="+mn-cs"/>
              </a:rPr>
              <a:t>Dynamic</a:t>
            </a:r>
          </a:p>
          <a:p>
            <a:pPr lvl="4" indent="-228600" defTabSz="914400">
              <a:buFont typeface="Arial" panose="020B0604020202020204" pitchFamily="34" charset="0"/>
              <a:buChar char="•"/>
            </a:pPr>
            <a:r>
              <a:rPr lang="en-US" sz="1400" dirty="0">
                <a:cs typeface="+mn-cs"/>
              </a:rPr>
              <a:t>Collaborative</a:t>
            </a:r>
          </a:p>
          <a:p>
            <a:pPr lvl="4" indent="-228600" defTabSz="914400">
              <a:buFont typeface="Arial" panose="020B0604020202020204" pitchFamily="34" charset="0"/>
              <a:buChar char="•"/>
            </a:pPr>
            <a:r>
              <a:rPr lang="en-US" sz="1400" dirty="0">
                <a:cs typeface="+mn-cs"/>
              </a:rPr>
              <a:t>Differences of opinion bridged</a:t>
            </a:r>
          </a:p>
          <a:p>
            <a:pPr lvl="4" indent="-228600" defTabSz="914400">
              <a:buFont typeface="Arial" panose="020B0604020202020204" pitchFamily="34" charset="0"/>
              <a:buChar char="•"/>
            </a:pPr>
            <a:r>
              <a:rPr lang="en-US" sz="1400" dirty="0">
                <a:cs typeface="+mn-cs"/>
              </a:rPr>
              <a:t>Co-created</a:t>
            </a:r>
          </a:p>
          <a:p>
            <a:pPr defTabSz="914400"/>
            <a:r>
              <a:rPr lang="en-US" sz="1400" b="1" dirty="0">
                <a:cs typeface="+mn-cs"/>
              </a:rPr>
              <a:t>Why this model</a:t>
            </a:r>
          </a:p>
          <a:p>
            <a:pPr lvl="4" indent="-228600" defTabSz="914400">
              <a:buFont typeface="Arial" panose="020B0604020202020204" pitchFamily="34" charset="0"/>
              <a:buChar char="•"/>
            </a:pPr>
            <a:r>
              <a:rPr lang="en-US" sz="1400" dirty="0">
                <a:cs typeface="+mn-cs"/>
              </a:rPr>
              <a:t>Can learn from each other (content &amp; style)</a:t>
            </a:r>
          </a:p>
          <a:p>
            <a:pPr lvl="4" indent="-228600" defTabSz="914400">
              <a:buFont typeface="Arial" panose="020B0604020202020204" pitchFamily="34" charset="0"/>
              <a:buChar char="•"/>
            </a:pPr>
            <a:r>
              <a:rPr lang="en-US" sz="1400" dirty="0">
                <a:cs typeface="+mn-cs"/>
              </a:rPr>
              <a:t>Exchange of ideas about curriculum, development &amp; assessments</a:t>
            </a:r>
          </a:p>
          <a:p>
            <a:pPr lvl="4" indent="-228600" defTabSz="914400">
              <a:buFont typeface="Arial" panose="020B0604020202020204" pitchFamily="34" charset="0"/>
              <a:buChar char="•"/>
            </a:pPr>
            <a:r>
              <a:rPr lang="en-US" sz="1400" dirty="0">
                <a:cs typeface="+mn-cs"/>
              </a:rPr>
              <a:t>Ongoing planning</a:t>
            </a:r>
          </a:p>
          <a:p>
            <a:pPr lvl="4" indent="-228600" defTabSz="914400">
              <a:buFont typeface="Arial" panose="020B0604020202020204" pitchFamily="34" charset="0"/>
              <a:buChar char="•"/>
            </a:pPr>
            <a:r>
              <a:rPr lang="en-US" sz="1400" dirty="0">
                <a:cs typeface="+mn-cs"/>
              </a:rPr>
              <a:t>Intellectual environment becomes about stimulating education</a:t>
            </a:r>
          </a:p>
          <a:p>
            <a:pPr indent="-228600" defTabSz="914400">
              <a:buFont typeface="Arial" panose="020B0604020202020204" pitchFamily="34" charset="0"/>
              <a:buChar char="•"/>
            </a:pPr>
            <a:endParaRPr lang="en-US" sz="1000" dirty="0">
              <a:cs typeface="+mn-cs"/>
            </a:endParaRPr>
          </a:p>
        </p:txBody>
      </p:sp>
      <p:sp>
        <p:nvSpPr>
          <p:cNvPr id="5" name="Slide Number Placeholder 4">
            <a:extLst>
              <a:ext uri="{FF2B5EF4-FFF2-40B4-BE49-F238E27FC236}">
                <a16:creationId xmlns:a16="http://schemas.microsoft.com/office/drawing/2014/main" id="{84DC8CBF-5C1E-15BF-F0F9-EC01410838D8}"/>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66955078-0EC8-344E-8B9D-747184E8FC9F}" type="slidenum">
              <a:rPr lang="en-US">
                <a:solidFill>
                  <a:schemeClr val="tx1"/>
                </a:solidFill>
                <a:latin typeface="Calibri" panose="020F0502020204030204"/>
                <a:cs typeface="+mn-cs"/>
              </a:rPr>
              <a:pPr>
                <a:spcAft>
                  <a:spcPts val="600"/>
                </a:spcAft>
                <a:defRPr/>
              </a:pPr>
              <a:t>6</a:t>
            </a:fld>
            <a:endParaRPr lang="en-US">
              <a:solidFill>
                <a:schemeClr val="tx1"/>
              </a:solidFill>
              <a:latin typeface="Calibri" panose="020F0502020204030204"/>
              <a:cs typeface="+mn-cs"/>
            </a:endParaRPr>
          </a:p>
        </p:txBody>
      </p:sp>
    </p:spTree>
    <p:extLst>
      <p:ext uri="{BB962C8B-B14F-4D97-AF65-F5344CB8AC3E}">
        <p14:creationId xmlns:p14="http://schemas.microsoft.com/office/powerpoint/2010/main" val="3927568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62BF992-D566-4632-911C-C30689AE4C41}"/>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defTabSz="914400"/>
            <a:r>
              <a:rPr lang="en-US" sz="3600" kern="1200" dirty="0">
                <a:solidFill>
                  <a:schemeClr val="tx1">
                    <a:lumMod val="85000"/>
                    <a:lumOff val="15000"/>
                  </a:schemeClr>
                </a:solidFill>
                <a:latin typeface="+mj-lt"/>
                <a:ea typeface="+mj-ea"/>
                <a:cs typeface="+mj-cs"/>
              </a:rPr>
              <a:t>Teaching Philosophies</a:t>
            </a:r>
          </a:p>
        </p:txBody>
      </p:sp>
      <p:sp>
        <p:nvSpPr>
          <p:cNvPr id="26" name="Content Placeholder 10">
            <a:extLst>
              <a:ext uri="{FF2B5EF4-FFF2-40B4-BE49-F238E27FC236}">
                <a16:creationId xmlns:a16="http://schemas.microsoft.com/office/drawing/2014/main" id="{8B361B13-E98E-4531-8AA9-27EBB0951AF1}"/>
              </a:ext>
            </a:extLst>
          </p:cNvPr>
          <p:cNvSpPr>
            <a:spLocks noGrp="1"/>
          </p:cNvSpPr>
          <p:nvPr>
            <p:ph idx="1"/>
          </p:nvPr>
        </p:nvSpPr>
        <p:spPr>
          <a:xfrm>
            <a:off x="2426447" y="6019391"/>
            <a:ext cx="7315199" cy="336959"/>
          </a:xfrm>
        </p:spPr>
        <p:txBody>
          <a:bodyPr vert="horz" lIns="91440" tIns="45720" rIns="91440" bIns="45720" rtlCol="0" anchor="t">
            <a:normAutofit/>
          </a:bodyPr>
          <a:lstStyle/>
          <a:p>
            <a:pPr algn="ctr" defTabSz="914400"/>
            <a:r>
              <a:rPr lang="en-US" sz="1600" kern="1200" dirty="0">
                <a:solidFill>
                  <a:schemeClr val="tx1">
                    <a:lumMod val="85000"/>
                    <a:lumOff val="15000"/>
                  </a:schemeClr>
                </a:solidFill>
                <a:latin typeface="+mn-lt"/>
                <a:ea typeface="+mn-ea"/>
                <a:cs typeface="+mn-cs"/>
              </a:rPr>
              <a:t>Getting the students engaged, involved, and confident requires set up!</a:t>
            </a:r>
          </a:p>
        </p:txBody>
      </p:sp>
      <p:sp>
        <p:nvSpPr>
          <p:cNvPr id="5" name="Slide Number Placeholder 4">
            <a:extLst>
              <a:ext uri="{FF2B5EF4-FFF2-40B4-BE49-F238E27FC236}">
                <a16:creationId xmlns:a16="http://schemas.microsoft.com/office/drawing/2014/main" id="{3917D694-5A4D-45B0-9484-A680A1655FE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955078-0EC8-344E-8B9D-747184E8FC9F}" type="slidenum">
              <a:rPr lang="en-US" sz="1000">
                <a:solidFill>
                  <a:schemeClr val="tx1">
                    <a:lumMod val="50000"/>
                    <a:lumOff val="50000"/>
                  </a:schemeClr>
                </a:solidFill>
                <a:latin typeface="+mn-lt"/>
                <a:cs typeface="+mn-cs"/>
              </a:rPr>
              <a:pPr>
                <a:spcAft>
                  <a:spcPts val="600"/>
                </a:spcAft>
                <a:defRPr/>
              </a:pPr>
              <a:t>7</a:t>
            </a:fld>
            <a:endParaRPr lang="en-US" sz="1000">
              <a:solidFill>
                <a:schemeClr val="tx1">
                  <a:lumMod val="50000"/>
                  <a:lumOff val="50000"/>
                </a:schemeClr>
              </a:solidFill>
              <a:latin typeface="+mn-lt"/>
              <a:cs typeface="+mn-cs"/>
            </a:endParaRPr>
          </a:p>
        </p:txBody>
      </p:sp>
      <p:graphicFrame>
        <p:nvGraphicFramePr>
          <p:cNvPr id="4" name="Table 5">
            <a:extLst>
              <a:ext uri="{FF2B5EF4-FFF2-40B4-BE49-F238E27FC236}">
                <a16:creationId xmlns:a16="http://schemas.microsoft.com/office/drawing/2014/main" id="{4AC6A3B5-8AE4-6A05-9008-CA404DA929F3}"/>
              </a:ext>
            </a:extLst>
          </p:cNvPr>
          <p:cNvGraphicFramePr>
            <a:graphicFrameLocks noGrp="1"/>
          </p:cNvGraphicFramePr>
          <p:nvPr>
            <p:extLst>
              <p:ext uri="{D42A27DB-BD31-4B8C-83A1-F6EECF244321}">
                <p14:modId xmlns:p14="http://schemas.microsoft.com/office/powerpoint/2010/main" val="4224537988"/>
              </p:ext>
            </p:extLst>
          </p:nvPr>
        </p:nvGraphicFramePr>
        <p:xfrm>
          <a:off x="2020046" y="258602"/>
          <a:ext cx="8128000" cy="48514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01731886"/>
                    </a:ext>
                  </a:extLst>
                </a:gridCol>
                <a:gridCol w="4064000">
                  <a:extLst>
                    <a:ext uri="{9D8B030D-6E8A-4147-A177-3AD203B41FA5}">
                      <a16:colId xmlns:a16="http://schemas.microsoft.com/office/drawing/2014/main" val="265802944"/>
                    </a:ext>
                  </a:extLst>
                </a:gridCol>
              </a:tblGrid>
              <a:tr h="370840">
                <a:tc>
                  <a:txBody>
                    <a:bodyPr/>
                    <a:lstStyle/>
                    <a:p>
                      <a:r>
                        <a:rPr lang="en-AU" dirty="0"/>
                        <a:t> Vicky’s teaching philosophy</a:t>
                      </a:r>
                    </a:p>
                  </a:txBody>
                  <a:tcPr/>
                </a:tc>
                <a:tc>
                  <a:txBody>
                    <a:bodyPr/>
                    <a:lstStyle/>
                    <a:p>
                      <a:r>
                        <a:rPr lang="en-AU" dirty="0"/>
                        <a:t>Kate’s teaching philosophy</a:t>
                      </a:r>
                    </a:p>
                  </a:txBody>
                  <a:tcPr/>
                </a:tc>
                <a:extLst>
                  <a:ext uri="{0D108BD9-81ED-4DB2-BD59-A6C34878D82A}">
                    <a16:rowId xmlns:a16="http://schemas.microsoft.com/office/drawing/2014/main" val="585930411"/>
                  </a:ext>
                </a:extLst>
              </a:tr>
              <a:tr h="370840">
                <a:tc>
                  <a:txBody>
                    <a:bodyPr/>
                    <a:lstStyle/>
                    <a:p>
                      <a:pPr marL="285750" indent="-285750">
                        <a:buFont typeface="Arial" panose="020B0604020202020204" pitchFamily="34" charset="0"/>
                        <a:buChar char="•"/>
                      </a:pPr>
                      <a:r>
                        <a:rPr lang="en-AU" dirty="0"/>
                        <a:t>Creating curious and engaged learners</a:t>
                      </a:r>
                    </a:p>
                    <a:p>
                      <a:pPr marL="285750" indent="-285750">
                        <a:buFont typeface="Arial" panose="020B0604020202020204" pitchFamily="34" charset="0"/>
                        <a:buChar char="•"/>
                      </a:pPr>
                      <a:r>
                        <a:rPr lang="en-AU" dirty="0"/>
                        <a:t>Assessments are spaces for students to be creative, stimulated and apply their knowledge</a:t>
                      </a:r>
                    </a:p>
                    <a:p>
                      <a:pPr marL="285750" indent="-285750">
                        <a:buFont typeface="Arial" panose="020B0604020202020204" pitchFamily="34" charset="0"/>
                        <a:buChar char="•"/>
                      </a:pPr>
                      <a:r>
                        <a:rPr lang="en-AU" dirty="0"/>
                        <a:t>Skill acquisition in the digital space crucial</a:t>
                      </a:r>
                    </a:p>
                    <a:p>
                      <a:pPr marL="285750" indent="-285750">
                        <a:buFont typeface="Arial" panose="020B0604020202020204" pitchFamily="34" charset="0"/>
                        <a:buChar char="•"/>
                      </a:pPr>
                      <a:r>
                        <a:rPr lang="en-AU" dirty="0"/>
                        <a:t>Lifelong learning unlocked (of students, staff &amp; myself!)</a:t>
                      </a:r>
                    </a:p>
                    <a:p>
                      <a:pPr marL="285750" indent="-285750">
                        <a:buFont typeface="Arial" panose="020B0604020202020204" pitchFamily="34" charset="0"/>
                        <a:buChar char="•"/>
                      </a:pPr>
                      <a:r>
                        <a:rPr lang="en-AU" dirty="0"/>
                        <a:t>Challenging preconceptions</a:t>
                      </a:r>
                    </a:p>
                    <a:p>
                      <a:pPr marL="285750" indent="-285750">
                        <a:buFont typeface="Arial" panose="020B0604020202020204" pitchFamily="34" charset="0"/>
                        <a:buChar char="•"/>
                      </a:pPr>
                      <a:r>
                        <a:rPr lang="en-AU" dirty="0"/>
                        <a:t>Pushing boundaries to develop student confidence</a:t>
                      </a:r>
                    </a:p>
                    <a:p>
                      <a:pPr marL="285750" indent="-285750">
                        <a:buFont typeface="Arial" panose="020B0604020202020204" pitchFamily="34" charset="0"/>
                        <a:buChar char="•"/>
                      </a:pPr>
                      <a:r>
                        <a:rPr lang="en-AU" dirty="0"/>
                        <a:t>Respect the experiences of professionals &amp; people within the CJS</a:t>
                      </a:r>
                    </a:p>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r>
                        <a:rPr lang="en-AU" dirty="0"/>
                        <a:t>Learning</a:t>
                      </a:r>
                      <a:r>
                        <a:rPr lang="en-AU" baseline="0" dirty="0"/>
                        <a:t> through doing – a taster of what skills are needed</a:t>
                      </a:r>
                    </a:p>
                    <a:p>
                      <a:pPr marL="285750" indent="-285750">
                        <a:buFont typeface="Arial" panose="020B0604020202020204" pitchFamily="34" charset="0"/>
                        <a:buChar char="•"/>
                      </a:pPr>
                      <a:r>
                        <a:rPr lang="en-AU" baseline="0" dirty="0"/>
                        <a:t>Understanding of how to apply learning in a workplace</a:t>
                      </a:r>
                    </a:p>
                    <a:p>
                      <a:pPr marL="285750" indent="-285750">
                        <a:buFont typeface="Arial" panose="020B0604020202020204" pitchFamily="34" charset="0"/>
                        <a:buChar char="•"/>
                      </a:pPr>
                      <a:r>
                        <a:rPr lang="en-AU" baseline="0" dirty="0"/>
                        <a:t>Encouraging students to form evidence based ideas, rather than just popular opinion</a:t>
                      </a:r>
                    </a:p>
                    <a:p>
                      <a:pPr marL="285750" indent="-285750">
                        <a:buFont typeface="Arial" panose="020B0604020202020204" pitchFamily="34" charset="0"/>
                        <a:buChar char="•"/>
                      </a:pPr>
                      <a:r>
                        <a:rPr lang="en-AU" baseline="0" dirty="0"/>
                        <a:t>Promoting solutions-focused, creative thinking to big problems</a:t>
                      </a:r>
                    </a:p>
                    <a:p>
                      <a:pPr marL="285750" indent="-285750">
                        <a:buFont typeface="Arial" panose="020B0604020202020204" pitchFamily="34" charset="0"/>
                        <a:buChar char="•"/>
                      </a:pPr>
                      <a:r>
                        <a:rPr lang="en-AU" baseline="0" dirty="0"/>
                        <a:t>Providing varied perspectives so students base their views on all angles</a:t>
                      </a:r>
                    </a:p>
                    <a:p>
                      <a:pPr marL="285750" indent="-285750">
                        <a:buFont typeface="Arial" panose="020B0604020202020204" pitchFamily="34" charset="0"/>
                        <a:buChar char="•"/>
                      </a:pPr>
                      <a:r>
                        <a:rPr lang="en-AU" baseline="0" dirty="0"/>
                        <a:t>Fun! Bringing humour to help with engagement around some challenging topics</a:t>
                      </a:r>
                    </a:p>
                    <a:p>
                      <a:pPr marL="285750" indent="-285750">
                        <a:buFont typeface="Arial" panose="020B0604020202020204" pitchFamily="34" charset="0"/>
                        <a:buChar char="•"/>
                      </a:pPr>
                      <a:endParaRPr lang="en-AU" baseline="0" dirty="0"/>
                    </a:p>
                  </a:txBody>
                  <a:tcPr/>
                </a:tc>
                <a:extLst>
                  <a:ext uri="{0D108BD9-81ED-4DB2-BD59-A6C34878D82A}">
                    <a16:rowId xmlns:a16="http://schemas.microsoft.com/office/drawing/2014/main" val="2190487937"/>
                  </a:ext>
                </a:extLst>
              </a:tr>
            </a:tbl>
          </a:graphicData>
        </a:graphic>
      </p:graphicFrame>
    </p:spTree>
    <p:extLst>
      <p:ext uri="{BB962C8B-B14F-4D97-AF65-F5344CB8AC3E}">
        <p14:creationId xmlns:p14="http://schemas.microsoft.com/office/powerpoint/2010/main" val="1329174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89560" y="856180"/>
            <a:ext cx="4560584" cy="1128068"/>
          </a:xfrm>
        </p:spPr>
        <p:txBody>
          <a:bodyPr vert="horz" lIns="91440" tIns="45720" rIns="91440" bIns="45720" rtlCol="0" anchor="ctr">
            <a:normAutofit/>
          </a:bodyPr>
          <a:lstStyle/>
          <a:p>
            <a:pPr defTabSz="914400"/>
            <a:r>
              <a:rPr lang="en-US" sz="3700">
                <a:cs typeface="+mj-cs"/>
              </a:rPr>
              <a:t>Working together</a:t>
            </a:r>
          </a:p>
        </p:txBody>
      </p:sp>
      <p:grpSp>
        <p:nvGrpSpPr>
          <p:cNvPr id="11"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590719" y="2330505"/>
            <a:ext cx="4559425" cy="3979585"/>
          </a:xfrm>
        </p:spPr>
        <p:txBody>
          <a:bodyPr vert="horz" lIns="91440" tIns="45720" rIns="91440" bIns="45720" rtlCol="0" anchor="ctr">
            <a:normAutofit/>
          </a:bodyPr>
          <a:lstStyle/>
          <a:p>
            <a:pPr marL="342900" indent="-228600" defTabSz="914400">
              <a:buFont typeface="Arial" panose="020B0604020202020204" pitchFamily="34" charset="0"/>
              <a:buChar char="•"/>
            </a:pPr>
            <a:r>
              <a:rPr lang="en-US" sz="2000">
                <a:cs typeface="+mn-cs"/>
              </a:rPr>
              <a:t>Trust</a:t>
            </a:r>
          </a:p>
          <a:p>
            <a:pPr marL="342900" indent="-228600" defTabSz="914400">
              <a:buFont typeface="Arial" panose="020B0604020202020204" pitchFamily="34" charset="0"/>
              <a:buChar char="•"/>
            </a:pPr>
            <a:r>
              <a:rPr lang="en-US" sz="2000">
                <a:cs typeface="+mn-cs"/>
              </a:rPr>
              <a:t>Humour</a:t>
            </a:r>
          </a:p>
          <a:p>
            <a:pPr marL="342900" indent="-228600" defTabSz="914400">
              <a:buFont typeface="Arial" panose="020B0604020202020204" pitchFamily="34" charset="0"/>
              <a:buChar char="•"/>
            </a:pPr>
            <a:r>
              <a:rPr lang="en-US" sz="2000">
                <a:cs typeface="+mn-cs"/>
              </a:rPr>
              <a:t>Filling the gaps – identifying what we’re each good at</a:t>
            </a:r>
          </a:p>
          <a:p>
            <a:pPr marL="342900" indent="-228600" defTabSz="914400">
              <a:buFont typeface="Arial" panose="020B0604020202020204" pitchFamily="34" charset="0"/>
              <a:buChar char="•"/>
            </a:pPr>
            <a:r>
              <a:rPr lang="en-US" sz="2000">
                <a:cs typeface="+mn-cs"/>
              </a:rPr>
              <a:t>Great chemistry</a:t>
            </a:r>
          </a:p>
          <a:p>
            <a:pPr marL="342900" indent="-228600" defTabSz="914400">
              <a:buFont typeface="Arial" panose="020B0604020202020204" pitchFamily="34" charset="0"/>
              <a:buChar char="•"/>
            </a:pPr>
            <a:r>
              <a:rPr lang="en-US" sz="2000">
                <a:cs typeface="+mn-cs"/>
              </a:rPr>
              <a:t>Genuine energy and passion for corrections and criminology</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p:cNvPicPr>
            <a:picLocks noGrp="1" noChangeAspect="1"/>
          </p:cNvPicPr>
          <p:nvPr>
            <p:ph type="pic" sz="quarter" idx="13"/>
          </p:nvPr>
        </p:nvPicPr>
        <p:blipFill rotWithShape="1">
          <a:blip r:embed="rId2"/>
          <a:srcRect l="16079" r="15064" b="1"/>
          <a:stretch/>
        </p:blipFill>
        <p:spPr>
          <a:xfrm>
            <a:off x="5977788" y="799352"/>
            <a:ext cx="5425410" cy="5259296"/>
          </a:xfrm>
          <a:prstGeom prst="rect">
            <a:avLst/>
          </a:prstGeom>
        </p:spPr>
      </p:pic>
      <p:sp>
        <p:nvSpPr>
          <p:cNvPr id="5" name="Slide Number Placeholder 4"/>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66955078-0EC8-344E-8B9D-747184E8FC9F}" type="slidenum">
              <a:rPr lang="en-US" smtClean="0">
                <a:solidFill>
                  <a:prstClr val="black">
                    <a:tint val="75000"/>
                  </a:prstClr>
                </a:solidFill>
                <a:latin typeface="Calibri" panose="020F0502020204030204"/>
                <a:cs typeface="+mn-cs"/>
              </a:rPr>
              <a:pPr>
                <a:spcAft>
                  <a:spcPts val="600"/>
                </a:spcAft>
                <a:defRPr/>
              </a:pPr>
              <a:t>8</a:t>
            </a:fld>
            <a:endParaRPr lang="en-US">
              <a:solidFill>
                <a:prstClr val="black">
                  <a:tint val="75000"/>
                </a:prstClr>
              </a:solidFill>
              <a:latin typeface="Calibri" panose="020F0502020204030204"/>
              <a:cs typeface="+mn-cs"/>
            </a:endParaRPr>
          </a:p>
        </p:txBody>
      </p:sp>
      <p:sp>
        <p:nvSpPr>
          <p:cNvPr id="6" name="AutoShape 2" descr="Image result for Partnership Working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69430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E435921-B076-0466-DF5D-EC3EC9D3F8EB}"/>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4200">
                <a:cs typeface="+mj-cs"/>
              </a:rPr>
              <a:t>Bringing Theory and Practice Together</a:t>
            </a:r>
          </a:p>
        </p:txBody>
      </p:sp>
      <p:pic>
        <p:nvPicPr>
          <p:cNvPr id="7" name="Picture 6">
            <a:extLst>
              <a:ext uri="{FF2B5EF4-FFF2-40B4-BE49-F238E27FC236}">
                <a16:creationId xmlns:a16="http://schemas.microsoft.com/office/drawing/2014/main" id="{B1370647-10A0-C5DC-7CAB-88957A187995}"/>
              </a:ext>
            </a:extLst>
          </p:cNvPr>
          <p:cNvPicPr>
            <a:picLocks noChangeAspect="1"/>
          </p:cNvPicPr>
          <p:nvPr/>
        </p:nvPicPr>
        <p:blipFill rotWithShape="1">
          <a:blip r:embed="rId2"/>
          <a:srcRect l="35875" r="979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51CBB3C-B2D9-7EBD-9D73-6AC619239835}"/>
              </a:ext>
            </a:extLst>
          </p:cNvPr>
          <p:cNvSpPr>
            <a:spLocks noGrp="1"/>
          </p:cNvSpPr>
          <p:nvPr>
            <p:ph idx="1"/>
          </p:nvPr>
        </p:nvSpPr>
        <p:spPr>
          <a:xfrm>
            <a:off x="5297593" y="2441448"/>
            <a:ext cx="6251110" cy="4084701"/>
          </a:xfrm>
        </p:spPr>
        <p:txBody>
          <a:bodyPr vert="horz" lIns="91440" tIns="45720" rIns="91440" bIns="45720" rtlCol="0">
            <a:noAutofit/>
          </a:bodyPr>
          <a:lstStyle/>
          <a:p>
            <a:pPr defTabSz="914400"/>
            <a:r>
              <a:rPr lang="en-US" sz="1600" dirty="0">
                <a:cs typeface="+mn-cs"/>
              </a:rPr>
              <a:t>Students have this as their applied unit:</a:t>
            </a:r>
          </a:p>
          <a:p>
            <a:pPr marL="285750" indent="-285750" defTabSz="914400">
              <a:buFont typeface="Arial" panose="020B0604020202020204" pitchFamily="34" charset="0"/>
              <a:buChar char="•"/>
            </a:pPr>
            <a:r>
              <a:rPr lang="en-US" sz="1600" dirty="0">
                <a:cs typeface="+mn-cs"/>
              </a:rPr>
              <a:t>Chance to practice what they’ve learned, see where the research is and isn’t being applied correctly in the field</a:t>
            </a:r>
          </a:p>
          <a:p>
            <a:pPr marL="285750" indent="-285750" defTabSz="914400">
              <a:buFont typeface="Arial" panose="020B0604020202020204" pitchFamily="34" charset="0"/>
              <a:buChar char="•"/>
            </a:pPr>
            <a:r>
              <a:rPr lang="en-US" sz="1600" dirty="0">
                <a:cs typeface="+mn-cs"/>
              </a:rPr>
              <a:t>Chance to hear from those in the field, to decide their future occupations </a:t>
            </a:r>
          </a:p>
          <a:p>
            <a:pPr marL="285750" indent="-285750" defTabSz="914400">
              <a:buFont typeface="Arial" panose="020B0604020202020204" pitchFamily="34" charset="0"/>
              <a:buChar char="•"/>
            </a:pPr>
            <a:r>
              <a:rPr lang="en-US" sz="1600" dirty="0">
                <a:cs typeface="+mn-cs"/>
              </a:rPr>
              <a:t>Chance to see where they can fit in, what sort of practitioner they want to be</a:t>
            </a:r>
          </a:p>
          <a:p>
            <a:pPr indent="-228600" defTabSz="914400">
              <a:buFont typeface="Arial" panose="020B0604020202020204" pitchFamily="34" charset="0"/>
              <a:buChar char="•"/>
            </a:pPr>
            <a:endParaRPr lang="en-US" sz="1600" dirty="0">
              <a:cs typeface="+mn-cs"/>
            </a:endParaRPr>
          </a:p>
          <a:p>
            <a:pPr defTabSz="914400"/>
            <a:r>
              <a:rPr lang="en-US" sz="1600" dirty="0">
                <a:cs typeface="+mn-cs"/>
              </a:rPr>
              <a:t>For those already working in the field:</a:t>
            </a:r>
          </a:p>
          <a:p>
            <a:pPr marL="285750" indent="-285750" defTabSz="914400">
              <a:buFont typeface="Arial" panose="020B0604020202020204" pitchFamily="34" charset="0"/>
              <a:buChar char="•"/>
            </a:pPr>
            <a:r>
              <a:rPr lang="en-US" sz="1600" dirty="0">
                <a:cs typeface="+mn-cs"/>
              </a:rPr>
              <a:t>Bringing research to the job, professionalisation, and importance of research</a:t>
            </a:r>
          </a:p>
          <a:p>
            <a:pPr marL="285750" indent="-285750" defTabSz="914400">
              <a:buFont typeface="Arial" panose="020B0604020202020204" pitchFamily="34" charset="0"/>
              <a:buChar char="•"/>
            </a:pPr>
            <a:r>
              <a:rPr lang="en-US" sz="1600" dirty="0">
                <a:cs typeface="+mn-cs"/>
              </a:rPr>
              <a:t>Developing or updating skills e.g., LS/CMI assessments, case notes for court</a:t>
            </a:r>
          </a:p>
          <a:p>
            <a:pPr marL="285750" indent="-285750" defTabSz="914400">
              <a:buFont typeface="Arial" panose="020B0604020202020204" pitchFamily="34" charset="0"/>
              <a:buChar char="•"/>
            </a:pPr>
            <a:r>
              <a:rPr lang="en-US" sz="1600" dirty="0">
                <a:cs typeface="+mn-cs"/>
              </a:rPr>
              <a:t>Sharing their own experiences with other students, a chance to increase confidence</a:t>
            </a:r>
          </a:p>
        </p:txBody>
      </p:sp>
      <p:sp>
        <p:nvSpPr>
          <p:cNvPr id="5" name="Slide Number Placeholder 4">
            <a:extLst>
              <a:ext uri="{FF2B5EF4-FFF2-40B4-BE49-F238E27FC236}">
                <a16:creationId xmlns:a16="http://schemas.microsoft.com/office/drawing/2014/main" id="{92C9B057-D776-FA9F-E005-33F49B227482}"/>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spcAft>
                <a:spcPts val="600"/>
              </a:spcAft>
              <a:defRPr/>
            </a:pPr>
            <a:fld id="{66955078-0EC8-344E-8B9D-747184E8FC9F}" type="slidenum">
              <a:rPr lang="en-US" smtClean="0">
                <a:solidFill>
                  <a:prstClr val="black">
                    <a:tint val="75000"/>
                  </a:prstClr>
                </a:solidFill>
                <a:latin typeface="Calibri" panose="020F0502020204030204"/>
                <a:cs typeface="+mn-cs"/>
              </a:rPr>
              <a:pPr>
                <a:spcAft>
                  <a:spcPts val="600"/>
                </a:spcAft>
                <a:defRPr/>
              </a:pPr>
              <a:t>9</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61951573"/>
      </p:ext>
    </p:extLst>
  </p:cSld>
  <p:clrMapOvr>
    <a:masterClrMapping/>
  </p:clrMapOvr>
</p:sld>
</file>

<file path=ppt/theme/theme1.xml><?xml version="1.0" encoding="utf-8"?>
<a:theme xmlns:a="http://schemas.openxmlformats.org/drawingml/2006/main" name="1_Office Theme">
  <a:themeElements>
    <a:clrScheme name="Accessibility presentation">
      <a:dk1>
        <a:srgbClr val="000000"/>
      </a:dk1>
      <a:lt1>
        <a:srgbClr val="FFFFFF"/>
      </a:lt1>
      <a:dk2>
        <a:srgbClr val="919191"/>
      </a:dk2>
      <a:lt2>
        <a:srgbClr val="D2CECD"/>
      </a:lt2>
      <a:accent1>
        <a:srgbClr val="E32313"/>
      </a:accent1>
      <a:accent2>
        <a:srgbClr val="B0D2E1"/>
      </a:accent2>
      <a:accent3>
        <a:srgbClr val="B0C5BE"/>
      </a:accent3>
      <a:accent4>
        <a:srgbClr val="AEB797"/>
      </a:accent4>
      <a:accent5>
        <a:srgbClr val="C0BBA7"/>
      </a:accent5>
      <a:accent6>
        <a:srgbClr val="C9A796"/>
      </a:accent6>
      <a:hlink>
        <a:srgbClr val="377591"/>
      </a:hlink>
      <a:folHlink>
        <a:srgbClr val="BFBFBF"/>
      </a:folHlink>
    </a:clrScheme>
    <a:fontScheme name="Custom 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90000"/>
          </a:solidFill>
        </a:ln>
      </a:spPr>
      <a:bodyPr rtlCol="0" anchor="ctr"/>
      <a:lstStyle>
        <a:defPPr algn="l">
          <a:defRPr sz="1400"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9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9E21AD32E4A34A8F4854118F63274A" ma:contentTypeVersion="4" ma:contentTypeDescription="Create a new document." ma:contentTypeScope="" ma:versionID="02b01b7ebec58594615239615e370698">
  <xsd:schema xmlns:xsd="http://www.w3.org/2001/XMLSchema" xmlns:xs="http://www.w3.org/2001/XMLSchema" xmlns:p="http://schemas.microsoft.com/office/2006/metadata/properties" xmlns:ns2="e08a49fd-c9c6-4fe1-a9a2-70fdab6d4d3f" targetNamespace="http://schemas.microsoft.com/office/2006/metadata/properties" ma:root="true" ma:fieldsID="f93e2292c76c9f14b8d52a6add4b7fe4" ns2:_="">
    <xsd:import namespace="e08a49fd-c9c6-4fe1-a9a2-70fdab6d4d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8a49fd-c9c6-4fe1-a9a2-70fdab6d4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6F4B20-B797-4220-8638-07DDF1C2B901}">
  <ds:schemaRefs>
    <ds:schemaRef ds:uri="e08a49fd-c9c6-4fe1-a9a2-70fdab6d4d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CEC59F-DB32-4FC4-A22B-040BF3162F1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08a49fd-c9c6-4fe1-a9a2-70fdab6d4d3f"/>
    <ds:schemaRef ds:uri="http://www.w3.org/XML/1998/namespace"/>
    <ds:schemaRef ds:uri="http://purl.org/dc/dcmitype/"/>
  </ds:schemaRefs>
</ds:datastoreItem>
</file>

<file path=customXml/itemProps3.xml><?xml version="1.0" encoding="utf-8"?>
<ds:datastoreItem xmlns:ds="http://schemas.openxmlformats.org/officeDocument/2006/customXml" ds:itemID="{8FA133C9-1A6E-427D-82CD-379141D031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290</TotalTime>
  <Words>1163</Words>
  <Application>Microsoft Office PowerPoint</Application>
  <PresentationFormat>Widescreen</PresentationFormat>
  <Paragraphs>159</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 Black</vt:lpstr>
      <vt:lpstr>Calibri</vt:lpstr>
      <vt:lpstr>1_Office Theme</vt:lpstr>
      <vt:lpstr>Team Teaching  Bringing Theory and Practice Together  </vt:lpstr>
      <vt:lpstr>PowerPoint Presentation</vt:lpstr>
      <vt:lpstr>Who We Are</vt:lpstr>
      <vt:lpstr>  Why Team Teaching?</vt:lpstr>
      <vt:lpstr>Team Teaching</vt:lpstr>
      <vt:lpstr>Team Teaching (Cont’d)</vt:lpstr>
      <vt:lpstr>Teaching Philosophies</vt:lpstr>
      <vt:lpstr>Working together</vt:lpstr>
      <vt:lpstr>Bringing Theory and Practice Together</vt:lpstr>
      <vt:lpstr> </vt:lpstr>
      <vt:lpstr>In Practice</vt:lpstr>
      <vt:lpstr>Activities</vt:lpstr>
      <vt:lpstr>  What did students think?   </vt:lpstr>
      <vt:lpstr>  What did students think?   </vt:lpstr>
      <vt:lpstr>Future Plans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 audio feedback to students  (using Audacity)</dc:title>
  <dc:creator>Lori Abell</dc:creator>
  <cp:lastModifiedBy>Vicky Nagy</cp:lastModifiedBy>
  <cp:revision>14</cp:revision>
  <dcterms:created xsi:type="dcterms:W3CDTF">2021-08-05T22:52:48Z</dcterms:created>
  <dcterms:modified xsi:type="dcterms:W3CDTF">2023-10-13T00:17:34Z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0x010100C09E21AD32E4A34A8F4854118F63274A</vt:lpwstr>
  </property>
</Properties>
</file>