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87" r:id="rId5"/>
    <p:sldId id="264" r:id="rId6"/>
    <p:sldId id="286" r:id="rId7"/>
    <p:sldId id="260" r:id="rId8"/>
    <p:sldId id="277" r:id="rId9"/>
    <p:sldId id="282" r:id="rId10"/>
    <p:sldId id="276" r:id="rId11"/>
    <p:sldId id="301" r:id="rId12"/>
    <p:sldId id="298" r:id="rId13"/>
    <p:sldId id="302" r:id="rId14"/>
    <p:sldId id="297" r:id="rId15"/>
    <p:sldId id="303" r:id="rId16"/>
    <p:sldId id="304" r:id="rId17"/>
    <p:sldId id="309" r:id="rId18"/>
    <p:sldId id="274" r:id="rId19"/>
    <p:sldId id="259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44A"/>
    <a:srgbClr val="2B2040"/>
    <a:srgbClr val="8FC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96115E-59B3-8E40-B873-8B39BC302193}" v="264" dt="2023-10-05T05:31:24.9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48" autoAdjust="0"/>
    <p:restoredTop sz="96327" autoAdjust="0"/>
  </p:normalViewPr>
  <p:slideViewPr>
    <p:cSldViewPr snapToGrid="0">
      <p:cViewPr>
        <p:scale>
          <a:sx n="123" d="100"/>
          <a:sy n="123" d="100"/>
        </p:scale>
        <p:origin x="384" y="536"/>
      </p:cViewPr>
      <p:guideLst/>
    </p:cSldViewPr>
  </p:slideViewPr>
  <p:outlineViewPr>
    <p:cViewPr>
      <p:scale>
        <a:sx n="33" d="100"/>
        <a:sy n="33" d="100"/>
      </p:scale>
      <p:origin x="0" y="-59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1562518226888306"/>
          <c:w val="1"/>
          <c:h val="0.88437481773111692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27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9368-E34C-A3DA-2C6C94A90E24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solidFill>
                  <a:srgbClr val="0070C0"/>
                </a:solidFill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rgbClr val="0070C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368-E34C-A3DA-2C6C94A90E24}"/>
              </c:ext>
            </c:extLst>
          </c:dPt>
          <c:dLbls>
            <c:dLbl>
              <c:idx val="0"/>
              <c:layout>
                <c:manualLayout>
                  <c:x val="-0.26351742022675773"/>
                  <c:y val="-1.533022970383570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32FE3A1-AF19-CD44-8D89-0A3DCDAE7644}" type="CATEGORYNAME">
                      <a:rPr lang="en-US" sz="2400">
                        <a:solidFill>
                          <a:srgbClr val="FFC000"/>
                        </a:solidFill>
                      </a:rPr>
                      <a:pPr>
                        <a:defRPr>
                          <a:solidFill>
                            <a:srgbClr val="FFC000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368-E34C-A3DA-2C6C94A90E2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3169417526446856"/>
                      <c:h val="0.2717814686157566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368-E34C-A3DA-2C6C94A90E24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'[Chart in Microsoft PowerPoint]Sheet1'!$A$1:$B$1</c:f>
              <c:strCache>
                <c:ptCount val="2"/>
                <c:pt idx="0">
                  <c:v>THESIS</c:v>
                </c:pt>
                <c:pt idx="1">
                  <c:v>TODAY'S PRESENTATION</c:v>
                </c:pt>
              </c:strCache>
            </c:strRef>
          </c:cat>
          <c:val>
            <c:numRef>
              <c:f>'[Chart in Microsoft PowerPoint]Sheet1'!$A$2:$B$2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368-E34C-A3DA-2C6C94A90E24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05903C-DDCA-AD46-8CD6-225B76859548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834B274-CDE4-E543-B9BA-78600DF33FB6}">
      <dgm:prSet phldrT="[Text]" custT="1"/>
      <dgm:spPr/>
      <dgm:t>
        <a:bodyPr/>
        <a:lstStyle/>
        <a:p>
          <a:r>
            <a:rPr lang="en-GB" sz="2000" b="1" dirty="0">
              <a:latin typeface="Malayalam MN" pitchFamily="2" charset="0"/>
              <a:cs typeface="Malayalam MN" pitchFamily="2" charset="0"/>
            </a:rPr>
            <a:t>OBJECTIVE 1</a:t>
          </a:r>
        </a:p>
      </dgm:t>
    </dgm:pt>
    <dgm:pt modelId="{F69B892F-66A7-EB4F-BD83-07CE88F375A6}" type="parTrans" cxnId="{8E7EBDCC-7702-5540-8094-BF3EB631DB52}">
      <dgm:prSet/>
      <dgm:spPr/>
      <dgm:t>
        <a:bodyPr/>
        <a:lstStyle/>
        <a:p>
          <a:endParaRPr lang="en-GB"/>
        </a:p>
      </dgm:t>
    </dgm:pt>
    <dgm:pt modelId="{06A48402-876C-5145-888B-44EB547F7279}" type="sibTrans" cxnId="{8E7EBDCC-7702-5540-8094-BF3EB631DB52}">
      <dgm:prSet/>
      <dgm:spPr/>
      <dgm:t>
        <a:bodyPr/>
        <a:lstStyle/>
        <a:p>
          <a:endParaRPr lang="en-GB"/>
        </a:p>
      </dgm:t>
    </dgm:pt>
    <dgm:pt modelId="{93162CB0-DBB3-2848-B35B-BE1CFB0FF276}">
      <dgm:prSet phldrT="[Text]" custT="1"/>
      <dgm:spPr/>
      <dgm:t>
        <a:bodyPr/>
        <a:lstStyle/>
        <a:p>
          <a:pPr>
            <a:buFontTx/>
            <a:buNone/>
          </a:pPr>
          <a:r>
            <a:rPr lang="en-AU" sz="1600" dirty="0">
              <a:latin typeface="Malayalam MN" pitchFamily="2" charset="0"/>
            </a:rPr>
            <a:t>showcase an idea for advancing community corrections through collaborative practice;</a:t>
          </a:r>
          <a:endParaRPr lang="en-GB" sz="1600" dirty="0"/>
        </a:p>
      </dgm:t>
    </dgm:pt>
    <dgm:pt modelId="{ED7DC710-4EE9-D64A-8B5F-82B13D6F85BB}" type="parTrans" cxnId="{76CF8B3D-A054-F147-9019-B4590D0084DE}">
      <dgm:prSet/>
      <dgm:spPr/>
      <dgm:t>
        <a:bodyPr/>
        <a:lstStyle/>
        <a:p>
          <a:endParaRPr lang="en-GB"/>
        </a:p>
      </dgm:t>
    </dgm:pt>
    <dgm:pt modelId="{9A3ACD01-1FF0-6345-9125-6EB383C8B35F}" type="sibTrans" cxnId="{76CF8B3D-A054-F147-9019-B4590D0084DE}">
      <dgm:prSet/>
      <dgm:spPr/>
      <dgm:t>
        <a:bodyPr/>
        <a:lstStyle/>
        <a:p>
          <a:endParaRPr lang="en-GB"/>
        </a:p>
      </dgm:t>
    </dgm:pt>
    <dgm:pt modelId="{94178693-E7F3-F242-988C-46447F4EF119}">
      <dgm:prSet phldrT="[Text]" custT="1"/>
      <dgm:spPr/>
      <dgm:t>
        <a:bodyPr/>
        <a:lstStyle/>
        <a:p>
          <a:r>
            <a:rPr lang="en-GB" sz="2000" b="1" dirty="0">
              <a:latin typeface="Malayalam MN" pitchFamily="2" charset="0"/>
              <a:cs typeface="Malayalam MN" pitchFamily="2" charset="0"/>
            </a:rPr>
            <a:t>OBJECTIVE 2</a:t>
          </a:r>
        </a:p>
      </dgm:t>
    </dgm:pt>
    <dgm:pt modelId="{11E31762-2CA5-B94A-96BB-B6D4458BB4DD}" type="parTrans" cxnId="{EF65160F-A0B3-434D-8A4A-BB1CED9A75FA}">
      <dgm:prSet/>
      <dgm:spPr/>
      <dgm:t>
        <a:bodyPr/>
        <a:lstStyle/>
        <a:p>
          <a:endParaRPr lang="en-GB"/>
        </a:p>
      </dgm:t>
    </dgm:pt>
    <dgm:pt modelId="{E2E83B4B-16A3-0448-96A3-39975FB9F0CA}" type="sibTrans" cxnId="{EF65160F-A0B3-434D-8A4A-BB1CED9A75FA}">
      <dgm:prSet/>
      <dgm:spPr/>
      <dgm:t>
        <a:bodyPr/>
        <a:lstStyle/>
        <a:p>
          <a:endParaRPr lang="en-GB"/>
        </a:p>
      </dgm:t>
    </dgm:pt>
    <dgm:pt modelId="{C6DE6095-6EEE-AE4F-852E-D1B5CFCDA740}">
      <dgm:prSet phldrT="[Text]" custT="1"/>
      <dgm:spPr/>
      <dgm:t>
        <a:bodyPr/>
        <a:lstStyle/>
        <a:p>
          <a:pPr>
            <a:buFontTx/>
            <a:buNone/>
          </a:pPr>
          <a:r>
            <a:rPr lang="en-AU" sz="1600" dirty="0">
              <a:latin typeface="Malayalam MN" pitchFamily="2" charset="0"/>
            </a:rPr>
            <a:t>present an innovative blueprint to help people in their reintegration endeavours; and</a:t>
          </a:r>
          <a:endParaRPr lang="en-GB" sz="1600" dirty="0"/>
        </a:p>
      </dgm:t>
    </dgm:pt>
    <dgm:pt modelId="{ECCFFE07-FF34-5549-B9D5-DB0B6292F29E}" type="parTrans" cxnId="{4A283709-5FF1-3C43-B01F-6006EBB56427}">
      <dgm:prSet/>
      <dgm:spPr/>
      <dgm:t>
        <a:bodyPr/>
        <a:lstStyle/>
        <a:p>
          <a:endParaRPr lang="en-GB"/>
        </a:p>
      </dgm:t>
    </dgm:pt>
    <dgm:pt modelId="{E86F8720-EB6F-214D-B062-ADD4F999817E}" type="sibTrans" cxnId="{4A283709-5FF1-3C43-B01F-6006EBB56427}">
      <dgm:prSet/>
      <dgm:spPr/>
      <dgm:t>
        <a:bodyPr/>
        <a:lstStyle/>
        <a:p>
          <a:endParaRPr lang="en-GB"/>
        </a:p>
      </dgm:t>
    </dgm:pt>
    <dgm:pt modelId="{66C59014-8972-3D40-82A4-324932E78F43}">
      <dgm:prSet phldrT="[Text]" custT="1"/>
      <dgm:spPr/>
      <dgm:t>
        <a:bodyPr/>
        <a:lstStyle/>
        <a:p>
          <a:r>
            <a:rPr lang="en-GB" sz="2000" b="1" dirty="0">
              <a:latin typeface="Malayalam MN" pitchFamily="2" charset="0"/>
              <a:cs typeface="Malayalam MN" pitchFamily="2" charset="0"/>
            </a:rPr>
            <a:t>OBJECTIVE 3</a:t>
          </a:r>
        </a:p>
      </dgm:t>
    </dgm:pt>
    <dgm:pt modelId="{7F73B406-7F4E-DB4E-9BDB-17B6464E2D77}" type="parTrans" cxnId="{21401F0B-5CDA-D249-AF6B-FC5B79A066C0}">
      <dgm:prSet/>
      <dgm:spPr/>
      <dgm:t>
        <a:bodyPr/>
        <a:lstStyle/>
        <a:p>
          <a:endParaRPr lang="en-GB"/>
        </a:p>
      </dgm:t>
    </dgm:pt>
    <dgm:pt modelId="{AAAA5012-A2DA-2E4B-94A1-2B6C922CBB59}" type="sibTrans" cxnId="{21401F0B-5CDA-D249-AF6B-FC5B79A066C0}">
      <dgm:prSet/>
      <dgm:spPr/>
      <dgm:t>
        <a:bodyPr/>
        <a:lstStyle/>
        <a:p>
          <a:endParaRPr lang="en-GB"/>
        </a:p>
      </dgm:t>
    </dgm:pt>
    <dgm:pt modelId="{DC04B5DD-07CB-4D4A-9B5B-028919D7BF5C}">
      <dgm:prSet phldrT="[Text]" custT="1"/>
      <dgm:spPr/>
      <dgm:t>
        <a:bodyPr/>
        <a:lstStyle/>
        <a:p>
          <a:pPr>
            <a:buFontTx/>
            <a:buNone/>
          </a:pPr>
          <a:r>
            <a:rPr lang="en-AU" sz="1600" dirty="0">
              <a:latin typeface="Malayalam MN" pitchFamily="2" charset="0"/>
            </a:rPr>
            <a:t>hopefully inspire your vision for advancing community corrections in innovative ways!</a:t>
          </a:r>
          <a:endParaRPr lang="en-GB" sz="1600" dirty="0"/>
        </a:p>
      </dgm:t>
    </dgm:pt>
    <dgm:pt modelId="{DA71A6DD-0B9C-9347-95DD-AF25305E8294}" type="parTrans" cxnId="{E0B99DDB-F05B-4445-86D2-8C18B4C50C27}">
      <dgm:prSet/>
      <dgm:spPr/>
      <dgm:t>
        <a:bodyPr/>
        <a:lstStyle/>
        <a:p>
          <a:endParaRPr lang="en-GB"/>
        </a:p>
      </dgm:t>
    </dgm:pt>
    <dgm:pt modelId="{0B6ADF6B-938C-0D43-8116-854134A47786}" type="sibTrans" cxnId="{E0B99DDB-F05B-4445-86D2-8C18B4C50C27}">
      <dgm:prSet/>
      <dgm:spPr/>
      <dgm:t>
        <a:bodyPr/>
        <a:lstStyle/>
        <a:p>
          <a:endParaRPr lang="en-GB"/>
        </a:p>
      </dgm:t>
    </dgm:pt>
    <dgm:pt modelId="{10CC831B-65C3-4E47-98D3-6C1D571C438B}" type="pres">
      <dgm:prSet presAssocID="{1805903C-DDCA-AD46-8CD6-225B76859548}" presName="Name0" presStyleCnt="0">
        <dgm:presLayoutVars>
          <dgm:dir/>
          <dgm:animLvl val="lvl"/>
          <dgm:resizeHandles val="exact"/>
        </dgm:presLayoutVars>
      </dgm:prSet>
      <dgm:spPr/>
    </dgm:pt>
    <dgm:pt modelId="{EFB11312-8647-1141-A1FC-7F538A6344B0}" type="pres">
      <dgm:prSet presAssocID="{E834B274-CDE4-E543-B9BA-78600DF33FB6}" presName="linNode" presStyleCnt="0"/>
      <dgm:spPr/>
    </dgm:pt>
    <dgm:pt modelId="{5807551A-B90C-D841-A8EF-950678CA4CD0}" type="pres">
      <dgm:prSet presAssocID="{E834B274-CDE4-E543-B9BA-78600DF33FB6}" presName="parentText" presStyleLbl="node1" presStyleIdx="0" presStyleCnt="3" custScaleX="54347">
        <dgm:presLayoutVars>
          <dgm:chMax val="1"/>
          <dgm:bulletEnabled val="1"/>
        </dgm:presLayoutVars>
      </dgm:prSet>
      <dgm:spPr/>
    </dgm:pt>
    <dgm:pt modelId="{2B8F1125-A640-C645-86D1-2CC05A1DCCB8}" type="pres">
      <dgm:prSet presAssocID="{E834B274-CDE4-E543-B9BA-78600DF33FB6}" presName="descendantText" presStyleLbl="alignAccFollowNode1" presStyleIdx="0" presStyleCnt="3" custScaleX="124320">
        <dgm:presLayoutVars>
          <dgm:bulletEnabled val="1"/>
        </dgm:presLayoutVars>
      </dgm:prSet>
      <dgm:spPr/>
    </dgm:pt>
    <dgm:pt modelId="{DD5113B5-77FF-DA4E-B5CC-0D9EC4857B4B}" type="pres">
      <dgm:prSet presAssocID="{06A48402-876C-5145-888B-44EB547F7279}" presName="sp" presStyleCnt="0"/>
      <dgm:spPr/>
    </dgm:pt>
    <dgm:pt modelId="{634C5635-30F7-1846-BFE3-DFFC2D0E3D9E}" type="pres">
      <dgm:prSet presAssocID="{94178693-E7F3-F242-988C-46447F4EF119}" presName="linNode" presStyleCnt="0"/>
      <dgm:spPr/>
    </dgm:pt>
    <dgm:pt modelId="{0EEE8C0B-1FAF-3446-9734-6E3B6943E333}" type="pres">
      <dgm:prSet presAssocID="{94178693-E7F3-F242-988C-46447F4EF119}" presName="parentText" presStyleLbl="node1" presStyleIdx="1" presStyleCnt="3" custScaleX="54347">
        <dgm:presLayoutVars>
          <dgm:chMax val="1"/>
          <dgm:bulletEnabled val="1"/>
        </dgm:presLayoutVars>
      </dgm:prSet>
      <dgm:spPr/>
    </dgm:pt>
    <dgm:pt modelId="{D4B422A0-8DAF-184A-A8EC-DBE9DFCFD22C}" type="pres">
      <dgm:prSet presAssocID="{94178693-E7F3-F242-988C-46447F4EF119}" presName="descendantText" presStyleLbl="alignAccFollowNode1" presStyleIdx="1" presStyleCnt="3" custScaleX="124320">
        <dgm:presLayoutVars>
          <dgm:bulletEnabled val="1"/>
        </dgm:presLayoutVars>
      </dgm:prSet>
      <dgm:spPr/>
    </dgm:pt>
    <dgm:pt modelId="{65B1A571-5483-C34B-A738-E746E6875E31}" type="pres">
      <dgm:prSet presAssocID="{E2E83B4B-16A3-0448-96A3-39975FB9F0CA}" presName="sp" presStyleCnt="0"/>
      <dgm:spPr/>
    </dgm:pt>
    <dgm:pt modelId="{704302A1-9464-2C40-B98E-FC743141FD00}" type="pres">
      <dgm:prSet presAssocID="{66C59014-8972-3D40-82A4-324932E78F43}" presName="linNode" presStyleCnt="0"/>
      <dgm:spPr/>
    </dgm:pt>
    <dgm:pt modelId="{650C9F5B-3D4B-474B-B87A-67BA7FCCADF0}" type="pres">
      <dgm:prSet presAssocID="{66C59014-8972-3D40-82A4-324932E78F43}" presName="parentText" presStyleLbl="node1" presStyleIdx="2" presStyleCnt="3" custScaleX="54347">
        <dgm:presLayoutVars>
          <dgm:chMax val="1"/>
          <dgm:bulletEnabled val="1"/>
        </dgm:presLayoutVars>
      </dgm:prSet>
      <dgm:spPr/>
    </dgm:pt>
    <dgm:pt modelId="{31164A61-C076-364B-B15E-0FA2123739BD}" type="pres">
      <dgm:prSet presAssocID="{66C59014-8972-3D40-82A4-324932E78F43}" presName="descendantText" presStyleLbl="alignAccFollowNode1" presStyleIdx="2" presStyleCnt="3" custScaleX="124320">
        <dgm:presLayoutVars>
          <dgm:bulletEnabled val="1"/>
        </dgm:presLayoutVars>
      </dgm:prSet>
      <dgm:spPr/>
    </dgm:pt>
  </dgm:ptLst>
  <dgm:cxnLst>
    <dgm:cxn modelId="{4A283709-5FF1-3C43-B01F-6006EBB56427}" srcId="{94178693-E7F3-F242-988C-46447F4EF119}" destId="{C6DE6095-6EEE-AE4F-852E-D1B5CFCDA740}" srcOrd="0" destOrd="0" parTransId="{ECCFFE07-FF34-5549-B9D5-DB0B6292F29E}" sibTransId="{E86F8720-EB6F-214D-B062-ADD4F999817E}"/>
    <dgm:cxn modelId="{21401F0B-5CDA-D249-AF6B-FC5B79A066C0}" srcId="{1805903C-DDCA-AD46-8CD6-225B76859548}" destId="{66C59014-8972-3D40-82A4-324932E78F43}" srcOrd="2" destOrd="0" parTransId="{7F73B406-7F4E-DB4E-9BDB-17B6464E2D77}" sibTransId="{AAAA5012-A2DA-2E4B-94A1-2B6C922CBB59}"/>
    <dgm:cxn modelId="{EF65160F-A0B3-434D-8A4A-BB1CED9A75FA}" srcId="{1805903C-DDCA-AD46-8CD6-225B76859548}" destId="{94178693-E7F3-F242-988C-46447F4EF119}" srcOrd="1" destOrd="0" parTransId="{11E31762-2CA5-B94A-96BB-B6D4458BB4DD}" sibTransId="{E2E83B4B-16A3-0448-96A3-39975FB9F0CA}"/>
    <dgm:cxn modelId="{E83F7E19-6E8D-994F-AB49-94D42671E2DD}" type="presOf" srcId="{DC04B5DD-07CB-4D4A-9B5B-028919D7BF5C}" destId="{31164A61-C076-364B-B15E-0FA2123739BD}" srcOrd="0" destOrd="0" presId="urn:microsoft.com/office/officeart/2005/8/layout/vList5"/>
    <dgm:cxn modelId="{76CF8B3D-A054-F147-9019-B4590D0084DE}" srcId="{E834B274-CDE4-E543-B9BA-78600DF33FB6}" destId="{93162CB0-DBB3-2848-B35B-BE1CFB0FF276}" srcOrd="0" destOrd="0" parTransId="{ED7DC710-4EE9-D64A-8B5F-82B13D6F85BB}" sibTransId="{9A3ACD01-1FF0-6345-9125-6EB383C8B35F}"/>
    <dgm:cxn modelId="{42BE8545-B718-6D4A-9597-C29673E67D1E}" type="presOf" srcId="{C6DE6095-6EEE-AE4F-852E-D1B5CFCDA740}" destId="{D4B422A0-8DAF-184A-A8EC-DBE9DFCFD22C}" srcOrd="0" destOrd="0" presId="urn:microsoft.com/office/officeart/2005/8/layout/vList5"/>
    <dgm:cxn modelId="{5E204550-190D-8749-8972-D8F59952121E}" type="presOf" srcId="{94178693-E7F3-F242-988C-46447F4EF119}" destId="{0EEE8C0B-1FAF-3446-9734-6E3B6943E333}" srcOrd="0" destOrd="0" presId="urn:microsoft.com/office/officeart/2005/8/layout/vList5"/>
    <dgm:cxn modelId="{1AB9C66F-71C5-0F46-902B-EEDE0176D324}" type="presOf" srcId="{66C59014-8972-3D40-82A4-324932E78F43}" destId="{650C9F5B-3D4B-474B-B87A-67BA7FCCADF0}" srcOrd="0" destOrd="0" presId="urn:microsoft.com/office/officeart/2005/8/layout/vList5"/>
    <dgm:cxn modelId="{9CFC5687-8632-AE41-A01E-CB232CF9C10E}" type="presOf" srcId="{E834B274-CDE4-E543-B9BA-78600DF33FB6}" destId="{5807551A-B90C-D841-A8EF-950678CA4CD0}" srcOrd="0" destOrd="0" presId="urn:microsoft.com/office/officeart/2005/8/layout/vList5"/>
    <dgm:cxn modelId="{6F6ED4B2-3B7E-5645-B8DD-C6B7CFD88932}" type="presOf" srcId="{1805903C-DDCA-AD46-8CD6-225B76859548}" destId="{10CC831B-65C3-4E47-98D3-6C1D571C438B}" srcOrd="0" destOrd="0" presId="urn:microsoft.com/office/officeart/2005/8/layout/vList5"/>
    <dgm:cxn modelId="{8E7EBDCC-7702-5540-8094-BF3EB631DB52}" srcId="{1805903C-DDCA-AD46-8CD6-225B76859548}" destId="{E834B274-CDE4-E543-B9BA-78600DF33FB6}" srcOrd="0" destOrd="0" parTransId="{F69B892F-66A7-EB4F-BD83-07CE88F375A6}" sibTransId="{06A48402-876C-5145-888B-44EB547F7279}"/>
    <dgm:cxn modelId="{E0B99DDB-F05B-4445-86D2-8C18B4C50C27}" srcId="{66C59014-8972-3D40-82A4-324932E78F43}" destId="{DC04B5DD-07CB-4D4A-9B5B-028919D7BF5C}" srcOrd="0" destOrd="0" parTransId="{DA71A6DD-0B9C-9347-95DD-AF25305E8294}" sibTransId="{0B6ADF6B-938C-0D43-8116-854134A47786}"/>
    <dgm:cxn modelId="{505A93F1-34EC-3E44-ABC8-1E3B5C30BBEB}" type="presOf" srcId="{93162CB0-DBB3-2848-B35B-BE1CFB0FF276}" destId="{2B8F1125-A640-C645-86D1-2CC05A1DCCB8}" srcOrd="0" destOrd="0" presId="urn:microsoft.com/office/officeart/2005/8/layout/vList5"/>
    <dgm:cxn modelId="{A0E23785-2A13-9446-BDD6-F741FD467964}" type="presParOf" srcId="{10CC831B-65C3-4E47-98D3-6C1D571C438B}" destId="{EFB11312-8647-1141-A1FC-7F538A6344B0}" srcOrd="0" destOrd="0" presId="urn:microsoft.com/office/officeart/2005/8/layout/vList5"/>
    <dgm:cxn modelId="{679BB17B-309B-2C4E-9A79-0BF7941B6340}" type="presParOf" srcId="{EFB11312-8647-1141-A1FC-7F538A6344B0}" destId="{5807551A-B90C-D841-A8EF-950678CA4CD0}" srcOrd="0" destOrd="0" presId="urn:microsoft.com/office/officeart/2005/8/layout/vList5"/>
    <dgm:cxn modelId="{969656D7-B01D-2244-A08A-A4E6D8D65503}" type="presParOf" srcId="{EFB11312-8647-1141-A1FC-7F538A6344B0}" destId="{2B8F1125-A640-C645-86D1-2CC05A1DCCB8}" srcOrd="1" destOrd="0" presId="urn:microsoft.com/office/officeart/2005/8/layout/vList5"/>
    <dgm:cxn modelId="{D3F3C04E-937B-6F4F-A202-72B86E05EFF2}" type="presParOf" srcId="{10CC831B-65C3-4E47-98D3-6C1D571C438B}" destId="{DD5113B5-77FF-DA4E-B5CC-0D9EC4857B4B}" srcOrd="1" destOrd="0" presId="urn:microsoft.com/office/officeart/2005/8/layout/vList5"/>
    <dgm:cxn modelId="{9CF057B2-63AA-CC4E-B382-4C425873EB17}" type="presParOf" srcId="{10CC831B-65C3-4E47-98D3-6C1D571C438B}" destId="{634C5635-30F7-1846-BFE3-DFFC2D0E3D9E}" srcOrd="2" destOrd="0" presId="urn:microsoft.com/office/officeart/2005/8/layout/vList5"/>
    <dgm:cxn modelId="{10A72C5F-02B6-C242-ACB9-6556982F9756}" type="presParOf" srcId="{634C5635-30F7-1846-BFE3-DFFC2D0E3D9E}" destId="{0EEE8C0B-1FAF-3446-9734-6E3B6943E333}" srcOrd="0" destOrd="0" presId="urn:microsoft.com/office/officeart/2005/8/layout/vList5"/>
    <dgm:cxn modelId="{61405510-0F6F-7540-903C-668E6BFEEFC9}" type="presParOf" srcId="{634C5635-30F7-1846-BFE3-DFFC2D0E3D9E}" destId="{D4B422A0-8DAF-184A-A8EC-DBE9DFCFD22C}" srcOrd="1" destOrd="0" presId="urn:microsoft.com/office/officeart/2005/8/layout/vList5"/>
    <dgm:cxn modelId="{B4CC65DD-74EA-1843-B340-8C466C44ECFD}" type="presParOf" srcId="{10CC831B-65C3-4E47-98D3-6C1D571C438B}" destId="{65B1A571-5483-C34B-A738-E746E6875E31}" srcOrd="3" destOrd="0" presId="urn:microsoft.com/office/officeart/2005/8/layout/vList5"/>
    <dgm:cxn modelId="{8132E3D3-A0F2-1747-8D1A-D7A013149DED}" type="presParOf" srcId="{10CC831B-65C3-4E47-98D3-6C1D571C438B}" destId="{704302A1-9464-2C40-B98E-FC743141FD00}" srcOrd="4" destOrd="0" presId="urn:microsoft.com/office/officeart/2005/8/layout/vList5"/>
    <dgm:cxn modelId="{9B836A19-ED69-B64B-9ED8-7A340251F9C7}" type="presParOf" srcId="{704302A1-9464-2C40-B98E-FC743141FD00}" destId="{650C9F5B-3D4B-474B-B87A-67BA7FCCADF0}" srcOrd="0" destOrd="0" presId="urn:microsoft.com/office/officeart/2005/8/layout/vList5"/>
    <dgm:cxn modelId="{87E54189-7CA2-9949-9970-A847E82ECB22}" type="presParOf" srcId="{704302A1-9464-2C40-B98E-FC743141FD00}" destId="{31164A61-C076-364B-B15E-0FA2123739B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F1125-A640-C645-86D1-2CC05A1DCCB8}">
      <dsp:nvSpPr>
        <dsp:cNvPr id="0" name=""/>
        <dsp:cNvSpPr/>
      </dsp:nvSpPr>
      <dsp:spPr>
        <a:xfrm rot="5400000">
          <a:off x="6564396" y="-4231379"/>
          <a:ext cx="465435" cy="90463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AU" sz="1600" kern="1200" dirty="0">
              <a:latin typeface="Malayalam MN" pitchFamily="2" charset="0"/>
            </a:rPr>
            <a:t>showcase an idea for advancing community corrections through collaborative practice;</a:t>
          </a:r>
          <a:endParaRPr lang="en-GB" sz="1600" kern="1200" dirty="0"/>
        </a:p>
      </dsp:txBody>
      <dsp:txXfrm rot="-5400000">
        <a:off x="2273956" y="81782"/>
        <a:ext cx="9023595" cy="419993"/>
      </dsp:txXfrm>
    </dsp:sp>
    <dsp:sp modelId="{5807551A-B90C-D841-A8EF-950678CA4CD0}">
      <dsp:nvSpPr>
        <dsp:cNvPr id="0" name=""/>
        <dsp:cNvSpPr/>
      </dsp:nvSpPr>
      <dsp:spPr>
        <a:xfrm>
          <a:off x="49474" y="881"/>
          <a:ext cx="2224481" cy="5817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Malayalam MN" pitchFamily="2" charset="0"/>
              <a:cs typeface="Malayalam MN" pitchFamily="2" charset="0"/>
            </a:rPr>
            <a:t>OBJECTIVE 1</a:t>
          </a:r>
        </a:p>
      </dsp:txBody>
      <dsp:txXfrm>
        <a:off x="77875" y="29282"/>
        <a:ext cx="2167679" cy="524991"/>
      </dsp:txXfrm>
    </dsp:sp>
    <dsp:sp modelId="{D4B422A0-8DAF-184A-A8EC-DBE9DFCFD22C}">
      <dsp:nvSpPr>
        <dsp:cNvPr id="0" name=""/>
        <dsp:cNvSpPr/>
      </dsp:nvSpPr>
      <dsp:spPr>
        <a:xfrm rot="5400000">
          <a:off x="6564396" y="-3620496"/>
          <a:ext cx="465435" cy="90463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AU" sz="1600" kern="1200" dirty="0">
              <a:latin typeface="Malayalam MN" pitchFamily="2" charset="0"/>
            </a:rPr>
            <a:t>present an innovative blueprint to help people in their reintegration endeavours; and</a:t>
          </a:r>
          <a:endParaRPr lang="en-GB" sz="1600" kern="1200" dirty="0"/>
        </a:p>
      </dsp:txBody>
      <dsp:txXfrm rot="-5400000">
        <a:off x="2273956" y="692665"/>
        <a:ext cx="9023595" cy="419993"/>
      </dsp:txXfrm>
    </dsp:sp>
    <dsp:sp modelId="{0EEE8C0B-1FAF-3446-9734-6E3B6943E333}">
      <dsp:nvSpPr>
        <dsp:cNvPr id="0" name=""/>
        <dsp:cNvSpPr/>
      </dsp:nvSpPr>
      <dsp:spPr>
        <a:xfrm>
          <a:off x="49474" y="611765"/>
          <a:ext cx="2224481" cy="5817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Malayalam MN" pitchFamily="2" charset="0"/>
              <a:cs typeface="Malayalam MN" pitchFamily="2" charset="0"/>
            </a:rPr>
            <a:t>OBJECTIVE 2</a:t>
          </a:r>
        </a:p>
      </dsp:txBody>
      <dsp:txXfrm>
        <a:off x="77875" y="640166"/>
        <a:ext cx="2167679" cy="524991"/>
      </dsp:txXfrm>
    </dsp:sp>
    <dsp:sp modelId="{31164A61-C076-364B-B15E-0FA2123739BD}">
      <dsp:nvSpPr>
        <dsp:cNvPr id="0" name=""/>
        <dsp:cNvSpPr/>
      </dsp:nvSpPr>
      <dsp:spPr>
        <a:xfrm rot="5400000">
          <a:off x="6564396" y="-3009612"/>
          <a:ext cx="465435" cy="90463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AU" sz="1600" kern="1200" dirty="0">
              <a:latin typeface="Malayalam MN" pitchFamily="2" charset="0"/>
            </a:rPr>
            <a:t>hopefully inspire your vision for advancing community corrections in innovative ways!</a:t>
          </a:r>
          <a:endParaRPr lang="en-GB" sz="1600" kern="1200" dirty="0"/>
        </a:p>
      </dsp:txBody>
      <dsp:txXfrm rot="-5400000">
        <a:off x="2273956" y="1303549"/>
        <a:ext cx="9023595" cy="419993"/>
      </dsp:txXfrm>
    </dsp:sp>
    <dsp:sp modelId="{650C9F5B-3D4B-474B-B87A-67BA7FCCADF0}">
      <dsp:nvSpPr>
        <dsp:cNvPr id="0" name=""/>
        <dsp:cNvSpPr/>
      </dsp:nvSpPr>
      <dsp:spPr>
        <a:xfrm>
          <a:off x="49474" y="1222648"/>
          <a:ext cx="2224481" cy="5817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Malayalam MN" pitchFamily="2" charset="0"/>
              <a:cs typeface="Malayalam MN" pitchFamily="2" charset="0"/>
            </a:rPr>
            <a:t>OBJECTIVE 3</a:t>
          </a:r>
        </a:p>
      </dsp:txBody>
      <dsp:txXfrm>
        <a:off x="77875" y="1251049"/>
        <a:ext cx="2167679" cy="524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0.24311</cdr:x>
      <cdr:y>0.2124</cdr:y>
    </cdr:from>
    <cdr:to>
      <cdr:x>0.5181</cdr:x>
      <cdr:y>0.3927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4F118CD-885F-B44D-820A-AAFEE714216A}"/>
            </a:ext>
          </a:extLst>
        </cdr:cNvPr>
        <cdr:cNvSpPr txBox="1"/>
      </cdr:nvSpPr>
      <cdr:spPr>
        <a:xfrm xmlns:a="http://schemas.openxmlformats.org/drawingml/2006/main">
          <a:off x="2407557" y="1221109"/>
          <a:ext cx="2723312" cy="10365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dirty="0">
              <a:latin typeface="Malayalam MN" pitchFamily="2" charset="0"/>
              <a:cs typeface="Malayalam MN" pitchFamily="2" charset="0"/>
            </a:rPr>
            <a:t>A blueprint for </a:t>
          </a:r>
          <a:r>
            <a:rPr lang="en-US" sz="1800" dirty="0" err="1">
              <a:latin typeface="Malayalam MN" pitchFamily="2" charset="0"/>
              <a:cs typeface="Malayalam MN" pitchFamily="2" charset="0"/>
            </a:rPr>
            <a:t>signalling</a:t>
          </a:r>
          <a:r>
            <a:rPr lang="en-US" sz="1800" dirty="0">
              <a:latin typeface="Malayalam MN" pitchFamily="2" charset="0"/>
              <a:cs typeface="Malayalam MN" pitchFamily="2" charset="0"/>
            </a:rPr>
            <a:t> desistance from crime</a:t>
          </a:r>
          <a:endParaRPr lang="en-US" sz="1800" i="1" dirty="0">
            <a:latin typeface="Malayalam MN" pitchFamily="2" charset="0"/>
            <a:cs typeface="Malayalam MN" pitchFamily="2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5A737-1250-47FE-B135-F07ADF10A39D}" type="datetimeFigureOut">
              <a:rPr lang="en-AU" smtClean="0"/>
              <a:t>4/10/2023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98A52-3E68-4DEF-9DEE-6F6001ED37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2897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98A52-3E68-4DEF-9DEE-6F6001ED371C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3540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98A52-3E68-4DEF-9DEE-6F6001ED371C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892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74C5D-862E-E037-63A4-04DD7E99A0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91E35E4-6FF1-3AB7-7CE6-043B615B67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407988" y="392059"/>
            <a:ext cx="2340000" cy="910000"/>
          </a:xfrm>
          <a:prstGeom prst="rect">
            <a:avLst/>
          </a:prstGeom>
        </p:spPr>
      </p:pic>
      <p:sp>
        <p:nvSpPr>
          <p:cNvPr id="11" name="Title 15">
            <a:extLst>
              <a:ext uri="{FF2B5EF4-FFF2-40B4-BE49-F238E27FC236}">
                <a16:creationId xmlns:a16="http://schemas.microsoft.com/office/drawing/2014/main" id="{037FD0EC-1B94-7104-BB7C-B2F925099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0" y="2065752"/>
            <a:ext cx="7920000" cy="1440000"/>
          </a:xfrm>
        </p:spPr>
        <p:txBody>
          <a:bodyPr anchor="b" anchorCtr="0"/>
          <a:lstStyle>
            <a:lvl1pPr algn="ctr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FA863C7-10CC-F05E-13DA-AD2F57E9D2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36001" y="3742267"/>
            <a:ext cx="7919999" cy="1440000"/>
          </a:xfrm>
        </p:spPr>
        <p:txBody>
          <a:bodyPr/>
          <a:lstStyle>
            <a:lvl1pPr marL="0" indent="0" algn="ctr">
              <a:buNone/>
              <a:defRPr sz="2600" b="0">
                <a:solidFill>
                  <a:schemeClr val="tx2"/>
                </a:solidFill>
              </a:defRPr>
            </a:lvl1pPr>
            <a:lvl2pPr marL="0" indent="0" algn="ctr">
              <a:buNone/>
              <a:defRPr sz="2600" b="0">
                <a:solidFill>
                  <a:schemeClr val="tx2"/>
                </a:solidFill>
              </a:defRPr>
            </a:lvl2pPr>
            <a:lvl3pPr marL="0" indent="0" algn="ctr">
              <a:buNone/>
              <a:defRPr sz="2600" b="0">
                <a:solidFill>
                  <a:schemeClr val="tx2"/>
                </a:solidFill>
              </a:defRPr>
            </a:lvl3pPr>
            <a:lvl4pPr marL="0" indent="0" algn="ctr">
              <a:buNone/>
              <a:defRPr sz="2600" b="0">
                <a:solidFill>
                  <a:schemeClr val="tx2"/>
                </a:solidFill>
              </a:defRPr>
            </a:lvl4pPr>
            <a:lvl5pPr marL="0" indent="0" algn="ctr">
              <a:buNone/>
              <a:defRPr sz="2600" b="0">
                <a:solidFill>
                  <a:schemeClr val="tx2"/>
                </a:solidFill>
              </a:defRPr>
            </a:lvl5pPr>
            <a:lvl6pPr marL="0" indent="0" algn="ctr">
              <a:buNone/>
              <a:defRPr sz="2600" b="0" i="0">
                <a:solidFill>
                  <a:schemeClr val="tx2"/>
                </a:solidFill>
                <a:latin typeface="Malayalam MN" pitchFamily="2" charset="0"/>
              </a:defRPr>
            </a:lvl6pPr>
            <a:lvl7pPr marL="0" indent="0" algn="ctr">
              <a:buNone/>
              <a:defRPr sz="2600" b="0" i="0">
                <a:solidFill>
                  <a:schemeClr val="tx2"/>
                </a:solidFill>
                <a:latin typeface="Malayalam MN" pitchFamily="2" charset="0"/>
              </a:defRPr>
            </a:lvl7pPr>
            <a:lvl8pPr marL="0" indent="0" algn="ctr">
              <a:buNone/>
              <a:defRPr sz="2600" b="0" i="0">
                <a:solidFill>
                  <a:schemeClr val="tx2"/>
                </a:solidFill>
                <a:latin typeface="Malayalam MN" pitchFamily="2" charset="0"/>
              </a:defRPr>
            </a:lvl8pPr>
            <a:lvl9pPr marL="0" indent="0" algn="ctr">
              <a:buNone/>
              <a:defRPr sz="2600" b="0" i="0">
                <a:solidFill>
                  <a:schemeClr val="tx2"/>
                </a:solidFill>
                <a:latin typeface="Malayalam MN" pitchFamily="2" charset="0"/>
              </a:defRPr>
            </a:lvl9pPr>
          </a:lstStyle>
          <a:p>
            <a:r>
              <a:rPr lang="en-AU" dirty="0"/>
              <a:t>Subtitle or presenters name and date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343E9F-3392-8842-8981-4FBAF2750A63}"/>
              </a:ext>
            </a:extLst>
          </p:cNvPr>
          <p:cNvSpPr txBox="1"/>
          <p:nvPr userDrawn="1"/>
        </p:nvSpPr>
        <p:spPr>
          <a:xfrm>
            <a:off x="306388" y="6638661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tx2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2507398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-grey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639B78-E33D-7AD2-B595-7988AB6D381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18AE59-4C49-8E7A-AD9C-4C0CC1433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453" y="2103863"/>
            <a:ext cx="5688012" cy="720000"/>
          </a:xfrm>
        </p:spPr>
        <p:txBody>
          <a:bodyPr anchor="b" anchorCtr="0"/>
          <a:lstStyle>
            <a:lvl1pPr algn="ctr"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B72EB2-1964-1547-AC70-ACFB303618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61452" y="3155575"/>
            <a:ext cx="5688011" cy="144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0" indent="0" algn="ctr">
              <a:buNone/>
              <a:defRPr>
                <a:solidFill>
                  <a:schemeClr val="tx2"/>
                </a:solidFill>
              </a:defRPr>
            </a:lvl2pPr>
            <a:lvl3pPr marL="0" indent="0" algn="ctr">
              <a:buNone/>
              <a:defRPr>
                <a:solidFill>
                  <a:schemeClr val="tx2"/>
                </a:solidFill>
              </a:defRPr>
            </a:lvl3pPr>
            <a:lvl4pPr marL="0" indent="0" algn="ctr"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4pPr>
            <a:lvl5pPr marL="0" indent="0" algn="ctr"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5pPr>
            <a:lvl6pPr marL="0" indent="0" algn="ctr"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6pPr>
            <a:lvl7pPr marL="0" indent="0" algn="ctr"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7pPr>
            <a:lvl8pPr marL="0" indent="0" algn="ctr"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8pPr>
            <a:lvl9pPr marL="0" indent="0" algn="ctr"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A7DDDC-5B3C-8F49-9F1F-F397A4D93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407987" y="6321422"/>
            <a:ext cx="719994" cy="2584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F8148C-22D8-9248-A77E-6B680C50FEE6}"/>
              </a:ext>
            </a:extLst>
          </p:cNvPr>
          <p:cNvSpPr txBox="1"/>
          <p:nvPr userDrawn="1"/>
        </p:nvSpPr>
        <p:spPr>
          <a:xfrm>
            <a:off x="306388" y="6638661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bg1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146021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-blue pre-popul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AF1CB0-8477-F858-354C-2E86FE8F977D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D365B-4DAD-A117-F42C-FDD188D357B5}"/>
              </a:ext>
            </a:extLst>
          </p:cNvPr>
          <p:cNvSpPr txBox="1"/>
          <p:nvPr userDrawn="1"/>
        </p:nvSpPr>
        <p:spPr>
          <a:xfrm>
            <a:off x="3261451" y="3665541"/>
            <a:ext cx="5688011" cy="13849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0" i="0" kern="1200" dirty="0" err="1">
                <a:solidFill>
                  <a:schemeClr val="bg2"/>
                </a:solidFill>
                <a:latin typeface="Malayalam MN" pitchFamily="2" charset="0"/>
                <a:ea typeface="+mn-ea"/>
                <a:cs typeface="+mn-cs"/>
              </a:rPr>
              <a:t>UniSQ</a:t>
            </a:r>
            <a:r>
              <a:rPr lang="en-US" sz="2000" b="0" i="0" kern="1200" dirty="0">
                <a:solidFill>
                  <a:schemeClr val="bg2"/>
                </a:solidFill>
                <a:latin typeface="Malayalam MN" pitchFamily="2" charset="0"/>
                <a:ea typeface="+mn-ea"/>
                <a:cs typeface="+mn-cs"/>
              </a:rPr>
              <a:t> acknowledges the First Nations of southern Queensland and their ongoing connection to Country, lands, and waterways. We pay deep respect to Elders past and present.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5FFF74-05EC-DE21-2103-A57C785F26BC}"/>
              </a:ext>
            </a:extLst>
          </p:cNvPr>
          <p:cNvSpPr txBox="1"/>
          <p:nvPr userDrawn="1"/>
        </p:nvSpPr>
        <p:spPr>
          <a:xfrm>
            <a:off x="3261451" y="2044005"/>
            <a:ext cx="5688011" cy="13849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5000" b="0" i="0" kern="1200" dirty="0">
                <a:solidFill>
                  <a:schemeClr val="bg2"/>
                </a:solidFill>
                <a:latin typeface="Malayalam MN" pitchFamily="2" charset="0"/>
                <a:ea typeface="+mn-ea"/>
                <a:cs typeface="+mn-cs"/>
              </a:rPr>
              <a:t>Acknowledgement of Country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CD79C7-DD54-004A-9999-500FA1D322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407987" y="6321422"/>
            <a:ext cx="719994" cy="2584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608C09-7421-FE4E-B753-2421849279FA}"/>
              </a:ext>
            </a:extLst>
          </p:cNvPr>
          <p:cNvSpPr txBox="1"/>
          <p:nvPr userDrawn="1"/>
        </p:nvSpPr>
        <p:spPr>
          <a:xfrm>
            <a:off x="306388" y="6638661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bg1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1321782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-grey pre-popul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639B78-E33D-7AD2-B595-7988AB6D381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B1C4CC-F0CC-F445-BF2B-58DBBD95928B}"/>
              </a:ext>
            </a:extLst>
          </p:cNvPr>
          <p:cNvSpPr txBox="1"/>
          <p:nvPr userDrawn="1"/>
        </p:nvSpPr>
        <p:spPr>
          <a:xfrm>
            <a:off x="3261451" y="3665541"/>
            <a:ext cx="5688011" cy="201593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0" i="0" kern="1200" dirty="0" err="1">
                <a:solidFill>
                  <a:srgbClr val="2B2040"/>
                </a:solidFill>
                <a:latin typeface="Malayalam MN" pitchFamily="2" charset="0"/>
                <a:ea typeface="+mn-ea"/>
                <a:cs typeface="+mn-cs"/>
              </a:rPr>
              <a:t>UniSQ</a:t>
            </a:r>
            <a:r>
              <a:rPr lang="en-US" sz="2000" b="0" i="0" kern="1200" dirty="0">
                <a:solidFill>
                  <a:srgbClr val="2B2040"/>
                </a:solidFill>
                <a:latin typeface="Malayalam MN" pitchFamily="2" charset="0"/>
                <a:ea typeface="+mn-ea"/>
                <a:cs typeface="+mn-cs"/>
              </a:rPr>
              <a:t> acknowledges the First Nations of southern Queensland and their ongoing connection to Country, lands, and waterways. We pay deep respect to Elders past and present.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0" i="0" dirty="0" err="1">
                <a:solidFill>
                  <a:srgbClr val="2B2040"/>
                </a:solidFill>
                <a:latin typeface="Malayalam MN" pitchFamily="2" charset="0"/>
              </a:rPr>
              <a:t>UniSQ</a:t>
            </a:r>
            <a:r>
              <a:rPr lang="en-US" sz="2000" b="0" i="0" dirty="0">
                <a:solidFill>
                  <a:srgbClr val="2B2040"/>
                </a:solidFill>
                <a:latin typeface="Malayalam MN" pitchFamily="2" charset="0"/>
              </a:rPr>
              <a:t> is also located here in the Eora Nation, the traditional lands of the Gadigal People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690B8C-B110-CD41-908E-C3A044065B2A}"/>
              </a:ext>
            </a:extLst>
          </p:cNvPr>
          <p:cNvSpPr txBox="1"/>
          <p:nvPr userDrawn="1"/>
        </p:nvSpPr>
        <p:spPr>
          <a:xfrm>
            <a:off x="3261451" y="2044005"/>
            <a:ext cx="5688011" cy="13849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5000" b="0" i="0" kern="1200" dirty="0">
                <a:solidFill>
                  <a:schemeClr val="tx2"/>
                </a:solidFill>
                <a:latin typeface="Malayalam MN" pitchFamily="2" charset="0"/>
                <a:ea typeface="+mn-ea"/>
                <a:cs typeface="+mn-cs"/>
              </a:rPr>
              <a:t>Acknowledgement of Country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374D34-3A27-194B-B2E9-199ECECF4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407987" y="6321422"/>
            <a:ext cx="719994" cy="258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71E94D-1BC8-6E45-8B7D-4A9A57322918}"/>
              </a:ext>
            </a:extLst>
          </p:cNvPr>
          <p:cNvSpPr txBox="1"/>
          <p:nvPr userDrawn="1"/>
        </p:nvSpPr>
        <p:spPr>
          <a:xfrm>
            <a:off x="306388" y="6638661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bg1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3579978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Insert Date via Header &amp; Footer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University of Southern Queensland - Select 'Insert &gt; Header &amp; Footer'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265538A-770F-1777-ADFA-E290A9D43E3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07988" y="1233488"/>
            <a:ext cx="11376025" cy="4125912"/>
          </a:xfrm>
        </p:spPr>
        <p:txBody>
          <a:bodyPr/>
          <a:lstStyle>
            <a:lvl5pPr>
              <a:defRPr/>
            </a:lvl5pPr>
            <a:lvl6pPr>
              <a:defRPr b="0" i="0">
                <a:latin typeface="Malayalam MN" pitchFamily="2" charset="0"/>
              </a:defRPr>
            </a:lvl6pPr>
            <a:lvl7pPr>
              <a:defRPr b="0" i="0">
                <a:latin typeface="Malayalam MN" pitchFamily="2" charset="0"/>
              </a:defRPr>
            </a:lvl7pPr>
            <a:lvl8pPr>
              <a:defRPr b="0" i="0">
                <a:latin typeface="Malayalam MN" pitchFamily="2" charset="0"/>
              </a:defRPr>
            </a:lvl8pPr>
            <a:lvl9pPr>
              <a:defRPr b="0" i="0">
                <a:latin typeface="Malayalam MN" pitchFamily="2" charset="0"/>
              </a:defRPr>
            </a:lvl9pPr>
          </a:lstStyle>
          <a:p>
            <a:pPr lvl="0"/>
            <a:r>
              <a:rPr lang="en-GB" dirty="0"/>
              <a:t>Click to add text, or click on one of the central icons to add a table, chart, SmartArt, image or media. Press the ‘Increase/Decrease’ button under the Home tab to move through the text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BEFEE1C-2EF5-82D5-72F6-90EB1E318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0854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7988" y="1247246"/>
            <a:ext cx="540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This slide can be used for two text boxes, or text and: chart, SmartArt, image or table.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12" y="1231577"/>
            <a:ext cx="5400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Insert Date via Header &amp; Footer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University of Southern Queensland - Select 'Insert &gt; Header &amp; Footer'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806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Insert Date via Header &amp; Footer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University of Southern Queensland - Select 'Insert &gt; Header &amp; Footer'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265538A-770F-1777-ADFA-E290A9D43E3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07989" y="1233488"/>
            <a:ext cx="5688011" cy="4125912"/>
          </a:xfrm>
        </p:spPr>
        <p:txBody>
          <a:bodyPr/>
          <a:lstStyle>
            <a:lvl5pPr>
              <a:defRPr/>
            </a:lvl5pPr>
            <a:lvl6pPr>
              <a:defRPr b="0" i="0">
                <a:latin typeface="Malayalam MN" pitchFamily="2" charset="0"/>
              </a:defRPr>
            </a:lvl6pPr>
            <a:lvl7pPr>
              <a:defRPr b="0" i="0">
                <a:latin typeface="Malayalam MN" pitchFamily="2" charset="0"/>
              </a:defRPr>
            </a:lvl7pPr>
            <a:lvl8pPr>
              <a:defRPr b="0" i="0">
                <a:latin typeface="Malayalam MN" pitchFamily="2" charset="0"/>
              </a:defRPr>
            </a:lvl8pPr>
            <a:lvl9pPr>
              <a:defRPr b="0" i="0">
                <a:latin typeface="Malayalam MN" pitchFamily="2" charset="0"/>
              </a:defRPr>
            </a:lvl9pPr>
          </a:lstStyle>
          <a:p>
            <a:pPr lvl="0"/>
            <a:r>
              <a:rPr lang="en-GB" dirty="0"/>
              <a:t>Click to add text, or click on one of the central icons to add a table, chart, SmartArt, image or media. Press the ‘Increase/Decrease’ button under the Home tab to move through the text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10DCB9A-1455-2FCE-212E-148A30A4B0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04011" y="409902"/>
            <a:ext cx="4680000" cy="5647998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752A09-8901-3F10-CAC1-878D91DB2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9902"/>
            <a:ext cx="5688011" cy="72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13544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-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892A4B-86DA-8307-E039-A449630E74CE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19DBB3AA-6DB1-A49B-DE11-5ADD4B3853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24011" y="409902"/>
            <a:ext cx="7560000" cy="5647998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2592C0D0-81B9-6CDD-E575-F355B3E6C1A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07989" y="1661168"/>
            <a:ext cx="3419997" cy="4356000"/>
          </a:xfrm>
        </p:spPr>
        <p:txBody>
          <a:bodyPr/>
          <a:lstStyle>
            <a:lvl5pPr>
              <a:defRPr/>
            </a:lvl5pPr>
            <a:lvl6pPr>
              <a:defRPr b="0" i="0">
                <a:latin typeface="Malayalam MN" pitchFamily="2" charset="0"/>
              </a:defRPr>
            </a:lvl6pPr>
            <a:lvl7pPr>
              <a:defRPr b="0" i="0">
                <a:latin typeface="Malayalam MN" pitchFamily="2" charset="0"/>
              </a:defRPr>
            </a:lvl7pPr>
            <a:lvl8pPr>
              <a:defRPr b="0" i="0">
                <a:latin typeface="Malayalam MN" pitchFamily="2" charset="0"/>
              </a:defRPr>
            </a:lvl8pPr>
            <a:lvl9pPr>
              <a:defRPr b="0" i="0">
                <a:latin typeface="Malayalam MN" pitchFamily="2" charset="0"/>
              </a:defRPr>
            </a:lvl9pPr>
          </a:lstStyle>
          <a:p>
            <a:pPr lvl="0"/>
            <a:r>
              <a:rPr lang="en-GB" dirty="0"/>
              <a:t>Click to add text, or click on one of the central icons to add a table, chart, SmartArt, image or media. Press the ‘Increase/Decrease’ button under the Home tab to move through the text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A15387E5-5899-DEB2-1696-C568034C3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9902"/>
            <a:ext cx="3419997" cy="72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ACD3BAAD-CD8D-BC72-5424-D8983EADA35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Insert Date via Header &amp; Footer</a:t>
            </a:r>
            <a:endParaRPr lang="en-GB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8D34019A-A17F-ABCE-0F4C-4AF9F69C2AA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University of Southern Queensland - Select 'Insert &gt; Header &amp; Footer'</a:t>
            </a:r>
            <a:endParaRPr lang="en-GB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23ACCD93-0214-1F6E-713D-F112DE33D9B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6205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>
            <a:extLst>
              <a:ext uri="{FF2B5EF4-FFF2-40B4-BE49-F238E27FC236}">
                <a16:creationId xmlns:a16="http://schemas.microsoft.com/office/drawing/2014/main" id="{D2A11F61-88E8-C54E-A904-36A0A81CB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9902"/>
            <a:ext cx="5218113" cy="72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8F59DBF4-A3F0-B64E-B2B4-E3A34A634E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7988" y="1233488"/>
            <a:ext cx="5218112" cy="1440000"/>
          </a:xfrm>
        </p:spPr>
        <p:txBody>
          <a:bodyPr anchor="t" anchorCtr="0"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U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44C266F1-1701-5BDD-61CD-4C742DA138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24012" y="4494237"/>
            <a:ext cx="5760000" cy="144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U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B896A212-9784-FB73-521C-4ADE303B82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24011" y="409902"/>
            <a:ext cx="5760000" cy="3816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6A598627-BD47-B25F-EA90-C550B65DC96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8" y="3252236"/>
            <a:ext cx="2449512" cy="2772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FC47B7-F181-6357-3AF0-DF39D7846DE2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Insert Date via Header &amp; Footer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FA0B54-DE91-DF4D-EFA2-2061883F4B3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GB"/>
              <a:t>University of Southern Queensland - Select 'Insert &gt; Header &amp; Footer'</a:t>
            </a:r>
            <a:endParaRPr lang="en-GB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637D483-258A-5551-445E-43F15E86D55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8670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 with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10DCB9A-1455-2FCE-212E-148A30A4B0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998" y="0"/>
            <a:ext cx="6096002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Insert Date via Header &amp; Footer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76012" y="6270624"/>
            <a:ext cx="522000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University of Southern Queensland - Select 'Insert &gt; Header &amp; Footer'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265538A-770F-1777-ADFA-E290A9D43E3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07989" y="1233488"/>
            <a:ext cx="5256000" cy="4125912"/>
          </a:xfrm>
        </p:spPr>
        <p:txBody>
          <a:bodyPr/>
          <a:lstStyle>
            <a:lvl5pPr>
              <a:defRPr/>
            </a:lvl5pPr>
            <a:lvl6pPr>
              <a:defRPr b="0" i="0">
                <a:latin typeface="Malayalam MN" pitchFamily="2" charset="0"/>
              </a:defRPr>
            </a:lvl6pPr>
            <a:lvl7pPr>
              <a:defRPr b="0" i="0">
                <a:latin typeface="Malayalam MN" pitchFamily="2" charset="0"/>
              </a:defRPr>
            </a:lvl7pPr>
            <a:lvl8pPr>
              <a:defRPr b="0" i="0">
                <a:latin typeface="Malayalam MN" pitchFamily="2" charset="0"/>
              </a:defRPr>
            </a:lvl8pPr>
            <a:lvl9pPr>
              <a:defRPr b="0" i="0">
                <a:latin typeface="Malayalam MN" pitchFamily="2" charset="0"/>
              </a:defRPr>
            </a:lvl9pPr>
          </a:lstStyle>
          <a:p>
            <a:pPr lvl="0"/>
            <a:r>
              <a:rPr lang="en-GB" dirty="0"/>
              <a:t>Click to add text, or click on one of the central icons to add a table, chart, SmartArt, image or media. Press the ‘Increase/Decrease’ button under the Home tab to move through the text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752A09-8901-3F10-CAC1-878D91DB2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9902"/>
            <a:ext cx="5256000" cy="72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6350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D3B57A14-524A-813B-E691-B16AE00784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07989" y="1233488"/>
            <a:ext cx="3960000" cy="4125912"/>
          </a:xfrm>
        </p:spPr>
        <p:txBody>
          <a:bodyPr/>
          <a:lstStyle>
            <a:lvl5pPr>
              <a:defRPr/>
            </a:lvl5pPr>
            <a:lvl6pPr>
              <a:defRPr b="0" i="0">
                <a:latin typeface="Malayalam MN" pitchFamily="2" charset="0"/>
              </a:defRPr>
            </a:lvl6pPr>
            <a:lvl7pPr>
              <a:defRPr b="0" i="0">
                <a:latin typeface="Malayalam MN" pitchFamily="2" charset="0"/>
              </a:defRPr>
            </a:lvl7pPr>
            <a:lvl8pPr>
              <a:defRPr b="0" i="0">
                <a:latin typeface="Malayalam MN" pitchFamily="2" charset="0"/>
              </a:defRPr>
            </a:lvl8pPr>
            <a:lvl9pPr>
              <a:defRPr b="0" i="0">
                <a:latin typeface="Malayalam MN" pitchFamily="2" charset="0"/>
              </a:defRPr>
            </a:lvl9pPr>
          </a:lstStyle>
          <a:p>
            <a:pPr lvl="0"/>
            <a:r>
              <a:rPr lang="en-GB" dirty="0"/>
              <a:t>Click to add text, or click on one of the central icons to add a table, chart, SmartArt, image or media. Press the ‘Increase/Decrease’ button under the Home tab to move through the text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7809539-44E4-A617-A619-7A9DE9AB4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9902"/>
            <a:ext cx="3960000" cy="72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313A6A2B-C218-60DC-5F87-4316B1CC138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781064" y="409902"/>
            <a:ext cx="7002947" cy="56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/>
              <a:t>Click icon to add chart</a:t>
            </a:r>
            <a:endParaRPr lang="en-AU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F4FBA9F7-5AFE-40DA-2074-DACCE353221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Insert Date via Header &amp; Footer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241BCC0-883B-D4F9-01FB-FBB9B251423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University of Southern Queensland - Select 'Insert &gt; Header &amp; Footer'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D8B7FB9-9CEF-786C-48AF-AF6E5B4D147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3511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11F0591-F1E4-5640-91E4-2CE3E0109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3" b="10211"/>
          <a:stretch/>
        </p:blipFill>
        <p:spPr>
          <a:xfrm>
            <a:off x="-4385" y="0"/>
            <a:ext cx="12192000" cy="6858000"/>
          </a:xfrm>
          <a:prstGeom prst="rect">
            <a:avLst/>
          </a:prstGeom>
        </p:spPr>
      </p:pic>
      <p:sp>
        <p:nvSpPr>
          <p:cNvPr id="11" name="Title 15">
            <a:extLst>
              <a:ext uri="{FF2B5EF4-FFF2-40B4-BE49-F238E27FC236}">
                <a16:creationId xmlns:a16="http://schemas.microsoft.com/office/drawing/2014/main" id="{037FD0EC-1B94-7104-BB7C-B2F925099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0" y="2065752"/>
            <a:ext cx="7920000" cy="1440000"/>
          </a:xfrm>
        </p:spPr>
        <p:txBody>
          <a:bodyPr anchor="b" anchorCtr="0"/>
          <a:lstStyle>
            <a:lvl1pPr algn="ctr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FA863C7-10CC-F05E-13DA-AD2F57E9D2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36001" y="3742267"/>
            <a:ext cx="7919999" cy="1440000"/>
          </a:xfrm>
        </p:spPr>
        <p:txBody>
          <a:bodyPr/>
          <a:lstStyle>
            <a:lvl1pPr marL="0" indent="0" algn="ctr">
              <a:buNone/>
              <a:defRPr sz="2600" b="0">
                <a:solidFill>
                  <a:schemeClr val="tx2"/>
                </a:solidFill>
              </a:defRPr>
            </a:lvl1pPr>
            <a:lvl2pPr marL="0" indent="0" algn="ctr">
              <a:buNone/>
              <a:defRPr sz="2600" b="0">
                <a:solidFill>
                  <a:schemeClr val="tx2"/>
                </a:solidFill>
              </a:defRPr>
            </a:lvl2pPr>
            <a:lvl3pPr marL="0" indent="0" algn="ctr">
              <a:buNone/>
              <a:defRPr sz="2600" b="0">
                <a:solidFill>
                  <a:schemeClr val="tx2"/>
                </a:solidFill>
              </a:defRPr>
            </a:lvl3pPr>
            <a:lvl4pPr marL="0" indent="0" algn="ctr">
              <a:buNone/>
              <a:defRPr sz="2600" b="0">
                <a:solidFill>
                  <a:schemeClr val="tx2"/>
                </a:solidFill>
              </a:defRPr>
            </a:lvl4pPr>
            <a:lvl5pPr marL="0" indent="0" algn="ctr">
              <a:buNone/>
              <a:defRPr sz="2600" b="0">
                <a:solidFill>
                  <a:schemeClr val="tx2"/>
                </a:solidFill>
              </a:defRPr>
            </a:lvl5pPr>
            <a:lvl6pPr marL="0" indent="0" algn="ctr">
              <a:buNone/>
              <a:defRPr sz="2600" b="0" i="0">
                <a:solidFill>
                  <a:schemeClr val="tx2"/>
                </a:solidFill>
                <a:latin typeface="Malayalam MN" pitchFamily="2" charset="0"/>
              </a:defRPr>
            </a:lvl6pPr>
            <a:lvl7pPr marL="0" indent="0" algn="ctr">
              <a:buNone/>
              <a:defRPr sz="2600" b="0" i="0">
                <a:solidFill>
                  <a:schemeClr val="tx2"/>
                </a:solidFill>
                <a:latin typeface="Malayalam MN" pitchFamily="2" charset="0"/>
              </a:defRPr>
            </a:lvl7pPr>
            <a:lvl8pPr marL="0" indent="0" algn="ctr">
              <a:buNone/>
              <a:defRPr sz="2600" b="0" i="0">
                <a:solidFill>
                  <a:schemeClr val="tx2"/>
                </a:solidFill>
                <a:latin typeface="Malayalam MN" pitchFamily="2" charset="0"/>
              </a:defRPr>
            </a:lvl8pPr>
            <a:lvl9pPr marL="0" indent="0" algn="ctr">
              <a:buNone/>
              <a:defRPr sz="2600" b="0" i="0">
                <a:solidFill>
                  <a:schemeClr val="tx2"/>
                </a:solidFill>
                <a:latin typeface="Malayalam MN" pitchFamily="2" charset="0"/>
              </a:defRPr>
            </a:lvl9pPr>
          </a:lstStyle>
          <a:p>
            <a:r>
              <a:rPr lang="en-AU" dirty="0"/>
              <a:t>Subtitle or presenters name and date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2" name="Footer Placeholder 14">
            <a:extLst>
              <a:ext uri="{FF2B5EF4-FFF2-40B4-BE49-F238E27FC236}">
                <a16:creationId xmlns:a16="http://schemas.microsoft.com/office/drawing/2014/main" id="{195EB75D-01B7-6834-2221-6C827328BFB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0500" y="6423024"/>
            <a:ext cx="7617912" cy="360000"/>
          </a:xfrm>
        </p:spPr>
        <p:txBody>
          <a:bodyPr/>
          <a:lstStyle/>
          <a:p>
            <a:r>
              <a:rPr lang="en-GB"/>
              <a:t>University of Southern Queensland - Select 'Insert &gt; Header &amp; Footer'</a:t>
            </a:r>
            <a:endParaRPr lang="en-GB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6ABFE86-7D22-2503-5917-11CFB982F0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07988" y="6336739"/>
            <a:ext cx="719995" cy="2584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E42BF1-3390-23D0-704B-0C8759594D87}"/>
              </a:ext>
            </a:extLst>
          </p:cNvPr>
          <p:cNvSpPr txBox="1"/>
          <p:nvPr userDrawn="1"/>
        </p:nvSpPr>
        <p:spPr>
          <a:xfrm>
            <a:off x="306389" y="6653978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tx2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3086041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smal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D3B57A14-524A-813B-E691-B16AE00784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07988" y="1233488"/>
            <a:ext cx="5040000" cy="4125912"/>
          </a:xfrm>
        </p:spPr>
        <p:txBody>
          <a:bodyPr/>
          <a:lstStyle>
            <a:lvl5pPr>
              <a:defRPr/>
            </a:lvl5pPr>
            <a:lvl6pPr>
              <a:defRPr b="0" i="0">
                <a:latin typeface="Malayalam MN" pitchFamily="2" charset="0"/>
              </a:defRPr>
            </a:lvl6pPr>
            <a:lvl7pPr>
              <a:defRPr b="0" i="0">
                <a:latin typeface="Malayalam MN" pitchFamily="2" charset="0"/>
              </a:defRPr>
            </a:lvl7pPr>
            <a:lvl8pPr>
              <a:defRPr b="0" i="0">
                <a:latin typeface="Malayalam MN" pitchFamily="2" charset="0"/>
              </a:defRPr>
            </a:lvl8pPr>
            <a:lvl9pPr>
              <a:defRPr b="0" i="0">
                <a:latin typeface="Malayalam MN" pitchFamily="2" charset="0"/>
              </a:defRPr>
            </a:lvl9pPr>
          </a:lstStyle>
          <a:p>
            <a:pPr lvl="0"/>
            <a:r>
              <a:rPr lang="en-GB" dirty="0"/>
              <a:t>Click to add text, or click on one of the central icons to add a table, chart, SmartArt, image or media. Press the ‘Increase/Decrease’ button under the Home tab to move through the text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7809539-44E4-A617-A619-7A9DE9AB4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409902"/>
            <a:ext cx="5040000" cy="72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313A6A2B-C218-60DC-5F87-4316B1CC138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096000" y="1233488"/>
            <a:ext cx="5688012" cy="4828414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/>
              <a:t>Click icon to add chart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F16FF8-3D4E-9165-11EA-2C344C2B875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 dirty="0"/>
              <a:t>Insert Date via Header &amp; Footer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F781D6-6249-D013-80E2-6EB642BFC0F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University of Southern Queensland - Select 'Insert &gt; Header &amp; Footer'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2E144B-C3DA-59AC-F92B-FBF55D9D542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9216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09E5C6-5EA7-092E-714B-60D328A87168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6865432F-A655-9465-049B-687427C9B7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07989" y="1447302"/>
            <a:ext cx="5688012" cy="4750828"/>
          </a:xfrm>
        </p:spPr>
        <p:txBody>
          <a:bodyPr/>
          <a:lstStyle>
            <a:lvl1pPr algn="ctr">
              <a:defRPr b="0"/>
            </a:lvl1pPr>
          </a:lstStyle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10" name="Chart Placeholder 8">
            <a:extLst>
              <a:ext uri="{FF2B5EF4-FFF2-40B4-BE49-F238E27FC236}">
                <a16:creationId xmlns:a16="http://schemas.microsoft.com/office/drawing/2014/main" id="{BE687D78-8841-DB65-EF4F-B95059CFAE1A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97589" y="1447302"/>
            <a:ext cx="5688012" cy="4750828"/>
          </a:xfrm>
        </p:spPr>
        <p:txBody>
          <a:bodyPr/>
          <a:lstStyle>
            <a:lvl1pPr algn="ctr">
              <a:defRPr b="0"/>
            </a:lvl1pPr>
          </a:lstStyle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A51612-10DF-CEB6-B4A4-3CAC12C6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28F7CF-34C8-77DA-CB2C-B72AAC7246C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Insert Date via Header &amp; Footer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629700-F1F8-AB12-B003-6A4B3D44A35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University of Southern Queensland - Select 'Insert &gt; Header &amp; Footer'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DE4F577-54A2-78E2-1981-91FC75FDBD0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8094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6FC9D9-6B27-AA4C-050D-43FF64DEB203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CEB8275F-1A5A-4D80-ADC3-6FFDA14F362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07988" y="2018688"/>
            <a:ext cx="11376025" cy="3960000"/>
          </a:xfrm>
        </p:spPr>
        <p:txBody>
          <a:bodyPr anchor="ctr" anchorCtr="0"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E45A1F-9393-9C25-886D-2EE274903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B92BA4-3C22-E89A-E096-44D7AF01726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Insert Date via Header &amp; Footer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8756BF-0604-864A-4AF1-EDE8DC99CDA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University of Southern Queensland - Select 'Insert &gt; Header &amp; Footer'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61568-8347-CF37-431A-51BB08D097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330E014-8053-2BE4-8909-F079E9308A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988" y="1233488"/>
            <a:ext cx="11376025" cy="7207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87572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A8A78D-AE98-0020-7EB0-27A41CE59C05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FEBFFFE4-0D05-89CC-59E5-F07B5D25D8F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07988" y="2198688"/>
            <a:ext cx="11376000" cy="3780000"/>
          </a:xfrm>
        </p:spPr>
        <p:txBody>
          <a:bodyPr anchor="ctr" anchorCtr="0"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icon to add table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335D74-85BD-243D-29E1-4DFFCC832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E036B7-8CF8-EA6A-CD4A-10013B2994C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Insert Date via Header &amp; Footer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225BF4-BA66-6F2D-B085-98F74C79AD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University of Southern Queensland - Select 'Insert &gt; Header &amp; Footer'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7ABA761-8BA2-2AC1-3139-5DD6244D2B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0E3C1573-29B6-0F65-9234-B7702B39EAF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988" y="1233488"/>
            <a:ext cx="11376025" cy="7207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02786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DF277E2-DF8B-D9FE-9321-EFD5D8F76F5E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272000" y="0"/>
            <a:ext cx="7920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1080000" tIns="360000" rIns="1080000" bIns="360000" anchor="ctr" anchorCtr="0">
            <a:noAutofit/>
          </a:bodyPr>
          <a:lstStyle>
            <a:lvl1pPr algn="l">
              <a:defRPr sz="14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ctr">
              <a:defRPr b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D0EA6D-A523-ACBF-4F29-4867595F16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44050" y="376238"/>
            <a:ext cx="2257425" cy="2301875"/>
          </a:xfrm>
          <a:prstGeom prst="roundRect">
            <a:avLst>
              <a:gd name="adj" fmla="val 20903"/>
            </a:avLst>
          </a:prstGeom>
          <a:ln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4900" b="0" i="0">
                <a:solidFill>
                  <a:schemeClr val="accent3"/>
                </a:solidFill>
                <a:latin typeface="Malayalam MN" pitchFamily="2" charset="0"/>
              </a:defRPr>
            </a:lvl1pPr>
            <a:lvl2pPr marL="0" indent="0" algn="ctr">
              <a:spcBef>
                <a:spcPts val="0"/>
              </a:spcBef>
              <a:buNone/>
              <a:defRPr sz="1200" b="0" i="0">
                <a:solidFill>
                  <a:schemeClr val="accent3"/>
                </a:solidFill>
                <a:latin typeface="Malayalam MN" pitchFamily="2" charset="0"/>
              </a:defRPr>
            </a:lvl2pPr>
            <a:lvl3pPr marL="0" indent="0" algn="ctr">
              <a:buNone/>
              <a:defRPr sz="1200" b="0">
                <a:solidFill>
                  <a:schemeClr val="accent3"/>
                </a:solidFill>
                <a:latin typeface="+mn-lt"/>
              </a:defRPr>
            </a:lvl3pPr>
            <a:lvl4pPr algn="ctr">
              <a:defRPr sz="1200" b="0">
                <a:solidFill>
                  <a:schemeClr val="accent3"/>
                </a:solidFill>
                <a:latin typeface="+mn-lt"/>
              </a:defRPr>
            </a:lvl4pPr>
            <a:lvl5pPr algn="ctr">
              <a:defRPr sz="1200" b="0">
                <a:solidFill>
                  <a:schemeClr val="accent3"/>
                </a:solidFill>
                <a:latin typeface="+mn-lt"/>
              </a:defRPr>
            </a:lvl5pPr>
            <a:lvl6pPr algn="ctr">
              <a:defRPr sz="1200">
                <a:solidFill>
                  <a:schemeClr val="accent3"/>
                </a:solidFill>
              </a:defRPr>
            </a:lvl6pPr>
            <a:lvl7pPr algn="ctr">
              <a:defRPr sz="1200">
                <a:solidFill>
                  <a:schemeClr val="accent3"/>
                </a:solidFill>
              </a:defRPr>
            </a:lvl7pPr>
            <a:lvl8pPr algn="ctr">
              <a:defRPr sz="1200">
                <a:solidFill>
                  <a:schemeClr val="accent3"/>
                </a:solidFill>
              </a:defRPr>
            </a:lvl8pPr>
            <a:lvl9pPr algn="ctr">
              <a:defRPr sz="120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57E44C67-AD82-158F-3B67-4971A7FFF5C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07989" y="1661168"/>
            <a:ext cx="3419997" cy="435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 b="0" i="0">
                <a:solidFill>
                  <a:schemeClr val="tx1"/>
                </a:solidFill>
                <a:latin typeface="Malayalam MN" pitchFamily="2" charset="0"/>
              </a:defRPr>
            </a:lvl6pPr>
            <a:lvl7pPr>
              <a:defRPr b="0" i="0">
                <a:solidFill>
                  <a:schemeClr val="tx1"/>
                </a:solidFill>
                <a:latin typeface="Malayalam MN" pitchFamily="2" charset="0"/>
              </a:defRPr>
            </a:lvl7pPr>
            <a:lvl8pPr>
              <a:defRPr b="0" i="0">
                <a:solidFill>
                  <a:schemeClr val="tx1"/>
                </a:solidFill>
                <a:latin typeface="Malayalam MN" pitchFamily="2" charset="0"/>
              </a:defRPr>
            </a:lvl8pPr>
            <a:lvl9pPr>
              <a:defRPr b="0" i="0">
                <a:solidFill>
                  <a:schemeClr val="tx1"/>
                </a:solidFill>
                <a:latin typeface="Malayalam MN" pitchFamily="2" charset="0"/>
              </a:defRPr>
            </a:lvl9pPr>
          </a:lstStyle>
          <a:p>
            <a:pPr lvl="0"/>
            <a:r>
              <a:rPr lang="en-GB" dirty="0"/>
              <a:t>Click to add text, or click on one of the central icons to add a table, chart, SmartArt, image or media. Press the ‘Increase/Decrease’ button under the Home tab to move through the text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228F09-BC2B-A0D4-73FD-BD53757E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9902"/>
            <a:ext cx="3419998" cy="82358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D9539A2-4ECC-5219-A59E-943403E2433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Insert Date via Header &amp; Footer</a:t>
            </a:r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8B41F66-E952-D548-F4FA-23852D22E16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72000" y="6270624"/>
            <a:ext cx="7224012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University of Southern Queensland - Select 'Insert &gt; Header &amp; Footer'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290230E-8024-4FA1-DCBE-8F3A741E4E3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7425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 with bleed-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4EC220-35DB-31F6-FA7E-6D75790F001D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B428F272-B3D9-8A5C-B7C9-EAE0B4CF8E2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07989" y="1661168"/>
            <a:ext cx="3419997" cy="435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 b="0" i="0">
                <a:solidFill>
                  <a:schemeClr val="bg1"/>
                </a:solidFill>
                <a:latin typeface="Malayalam MN" pitchFamily="2" charset="0"/>
              </a:defRPr>
            </a:lvl6pPr>
            <a:lvl7pPr>
              <a:defRPr b="0" i="0">
                <a:solidFill>
                  <a:schemeClr val="bg1"/>
                </a:solidFill>
                <a:latin typeface="Malayalam MN" pitchFamily="2" charset="0"/>
              </a:defRPr>
            </a:lvl7pPr>
            <a:lvl8pPr>
              <a:defRPr b="0" i="0">
                <a:solidFill>
                  <a:schemeClr val="bg1"/>
                </a:solidFill>
                <a:latin typeface="Malayalam MN" pitchFamily="2" charset="0"/>
              </a:defRPr>
            </a:lvl8pPr>
            <a:lvl9pPr>
              <a:defRPr b="0" i="0">
                <a:solidFill>
                  <a:schemeClr val="bg1"/>
                </a:solidFill>
                <a:latin typeface="Malayalam MN" pitchFamily="2" charset="0"/>
              </a:defRPr>
            </a:lvl9pPr>
          </a:lstStyle>
          <a:p>
            <a:pPr lvl="0"/>
            <a:r>
              <a:rPr lang="en-GB" dirty="0"/>
              <a:t>Click to add text, or click on one of the central icons to add a table, chart, SmartArt, image or media. Press the ‘Increase/Decrease’ button under the Home tab to move through the text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3CA0814-35AB-3659-1500-065570B38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9902"/>
            <a:ext cx="3419998" cy="8235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00F2806-A8AE-93C1-7559-C92536D9F54F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272000" y="0"/>
            <a:ext cx="7920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1080000" tIns="360000" rIns="1080000" bIns="360000" anchor="ctr" anchorCtr="0">
            <a:noAutofit/>
          </a:bodyPr>
          <a:lstStyle>
            <a:lvl1pPr algn="l">
              <a:defRPr sz="14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ctr">
              <a:defRPr b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8BCE465-8214-40A8-6001-6EE063DCDC1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Date via Header &amp; Footer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DF4CFDE-FEEB-CD4A-1EC3-418D0FA1628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University of Southern Queensland - Select 'Insert &gt; Header &amp; Footer'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38BA931-4A16-3136-25A6-C689AB2CFE4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5F1629-1FF7-6147-80F0-E3DBA9C69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407987" y="6321422"/>
            <a:ext cx="719994" cy="2584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631DF9-B105-DF4F-874F-BA0429FD53A2}"/>
              </a:ext>
            </a:extLst>
          </p:cNvPr>
          <p:cNvSpPr txBox="1"/>
          <p:nvPr userDrawn="1"/>
        </p:nvSpPr>
        <p:spPr>
          <a:xfrm>
            <a:off x="306388" y="6638661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bg1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30417485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CB77AA-193D-11F4-1361-3D25C9859766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sp>
        <p:nvSpPr>
          <p:cNvPr id="11" name="Graphic 9">
            <a:extLst>
              <a:ext uri="{FF2B5EF4-FFF2-40B4-BE49-F238E27FC236}">
                <a16:creationId xmlns:a16="http://schemas.microsoft.com/office/drawing/2014/main" id="{43166FF8-DB42-C2D3-9B18-E656515F5E42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1258739 w 12144071"/>
              <a:gd name="connsiteY0" fmla="*/ 0 h 6834425"/>
              <a:gd name="connsiteX1" fmla="*/ 1258739 w 12144071"/>
              <a:gd name="connsiteY1" fmla="*/ 5189042 h 6834425"/>
              <a:gd name="connsiteX2" fmla="*/ 246696 w 12144071"/>
              <a:gd name="connsiteY2" fmla="*/ 6201579 h 6834425"/>
              <a:gd name="connsiteX3" fmla="*/ 0 w 12144071"/>
              <a:gd name="connsiteY3" fmla="*/ 6201579 h 6834425"/>
              <a:gd name="connsiteX4" fmla="*/ 0 w 12144071"/>
              <a:gd name="connsiteY4" fmla="*/ 6834426 h 6834425"/>
              <a:gd name="connsiteX5" fmla="*/ 12144072 w 12144071"/>
              <a:gd name="connsiteY5" fmla="*/ 6834426 h 6834425"/>
              <a:gd name="connsiteX6" fmla="*/ 12144072 w 12144071"/>
              <a:gd name="connsiteY6" fmla="*/ 6201579 h 6834425"/>
              <a:gd name="connsiteX7" fmla="*/ 2346648 w 12144071"/>
              <a:gd name="connsiteY7" fmla="*/ 6201579 h 6834425"/>
              <a:gd name="connsiteX8" fmla="*/ 1334605 w 12144071"/>
              <a:gd name="connsiteY8" fmla="*/ 5189042 h 6834425"/>
              <a:gd name="connsiteX9" fmla="*/ 1334605 w 12144071"/>
              <a:gd name="connsiteY9" fmla="*/ 0 h 6834425"/>
              <a:gd name="connsiteX10" fmla="*/ 1258739 w 12144071"/>
              <a:gd name="connsiteY10" fmla="*/ 0 h 683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44071" h="6834425">
                <a:moveTo>
                  <a:pt x="1258739" y="0"/>
                </a:moveTo>
                <a:lnTo>
                  <a:pt x="1258739" y="5189042"/>
                </a:lnTo>
                <a:cubicBezTo>
                  <a:pt x="1258739" y="5748218"/>
                  <a:pt x="805689" y="6201579"/>
                  <a:pt x="246696" y="6201579"/>
                </a:cubicBezTo>
                <a:lnTo>
                  <a:pt x="0" y="6201579"/>
                </a:lnTo>
                <a:lnTo>
                  <a:pt x="0" y="6834426"/>
                </a:lnTo>
                <a:lnTo>
                  <a:pt x="12144072" y="6834426"/>
                </a:lnTo>
                <a:lnTo>
                  <a:pt x="12144072" y="6201579"/>
                </a:lnTo>
                <a:lnTo>
                  <a:pt x="2346648" y="6201579"/>
                </a:lnTo>
                <a:cubicBezTo>
                  <a:pt x="1787744" y="6201579"/>
                  <a:pt x="1334605" y="5748218"/>
                  <a:pt x="1334605" y="5189042"/>
                </a:cubicBezTo>
                <a:lnTo>
                  <a:pt x="1334605" y="0"/>
                </a:lnTo>
                <a:lnTo>
                  <a:pt x="1258739" y="0"/>
                </a:lnTo>
                <a:close/>
              </a:path>
            </a:pathLst>
          </a:custGeom>
          <a:solidFill>
            <a:schemeClr val="bg2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Malayalam MN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16F2274-3689-47E7-BDC8-BE3337A615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987" y="404813"/>
            <a:ext cx="1296000" cy="82867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spcBef>
                <a:spcPts val="0"/>
              </a:spcBef>
              <a:defRPr sz="50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50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5000">
                <a:solidFill>
                  <a:schemeClr val="bg2"/>
                </a:solidFill>
              </a:defRPr>
            </a:lvl3pPr>
            <a:lvl4pPr>
              <a:spcBef>
                <a:spcPts val="0"/>
              </a:spcBef>
              <a:defRPr sz="5000" b="0">
                <a:solidFill>
                  <a:schemeClr val="bg2"/>
                </a:solidFill>
              </a:defRPr>
            </a:lvl4pPr>
            <a:lvl5pPr>
              <a:spcBef>
                <a:spcPts val="0"/>
              </a:spcBef>
              <a:defRPr sz="5000">
                <a:solidFill>
                  <a:schemeClr val="bg2"/>
                </a:solidFill>
              </a:defRPr>
            </a:lvl5pPr>
            <a:lvl6pPr>
              <a:spcBef>
                <a:spcPts val="0"/>
              </a:spcBef>
              <a:defRPr sz="5000">
                <a:solidFill>
                  <a:schemeClr val="bg2"/>
                </a:solidFill>
              </a:defRPr>
            </a:lvl6pPr>
            <a:lvl7pPr>
              <a:spcBef>
                <a:spcPts val="0"/>
              </a:spcBef>
              <a:defRPr sz="5000">
                <a:solidFill>
                  <a:schemeClr val="bg2"/>
                </a:solidFill>
              </a:defRPr>
            </a:lvl7pPr>
            <a:lvl8pPr>
              <a:spcBef>
                <a:spcPts val="0"/>
              </a:spcBef>
              <a:defRPr sz="5000">
                <a:solidFill>
                  <a:schemeClr val="bg2"/>
                </a:solidFill>
              </a:defRPr>
            </a:lvl8pPr>
            <a:lvl9pPr>
              <a:spcBef>
                <a:spcPts val="0"/>
              </a:spcBef>
              <a:defRPr sz="50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00</a:t>
            </a:r>
            <a:endParaRPr lang="en-AU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7EFD341-6CC4-002C-79D4-DF686D5926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44012" y="2064817"/>
            <a:ext cx="7200000" cy="144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0" indent="0" algn="l">
              <a:buNone/>
              <a:defRPr sz="2000" b="0">
                <a:solidFill>
                  <a:schemeClr val="bg2"/>
                </a:solidFill>
              </a:defRPr>
            </a:lvl2pPr>
            <a:lvl3pPr marL="0" indent="0" algn="l">
              <a:buNone/>
              <a:defRPr sz="2000" b="0">
                <a:solidFill>
                  <a:schemeClr val="bg2"/>
                </a:solidFill>
              </a:defRPr>
            </a:lvl3pPr>
            <a:lvl4pPr marL="0" indent="0" algn="l">
              <a:buNone/>
              <a:defRPr sz="2000" b="0">
                <a:solidFill>
                  <a:schemeClr val="bg2"/>
                </a:solidFill>
              </a:defRPr>
            </a:lvl4pPr>
            <a:lvl5pPr marL="0" indent="0" algn="l">
              <a:buNone/>
              <a:defRPr sz="2000" b="0">
                <a:solidFill>
                  <a:schemeClr val="bg2"/>
                </a:solidFill>
              </a:defRPr>
            </a:lvl5pPr>
            <a:lvl6pPr marL="0" indent="0" algn="l">
              <a:buNone/>
              <a:defRPr sz="2000" b="0" i="0">
                <a:solidFill>
                  <a:schemeClr val="bg2"/>
                </a:solidFill>
                <a:latin typeface="Malayalam MN" pitchFamily="2" charset="0"/>
              </a:defRPr>
            </a:lvl6pPr>
            <a:lvl7pPr marL="0" indent="0" algn="l">
              <a:buNone/>
              <a:defRPr sz="2000" b="0" i="0">
                <a:solidFill>
                  <a:schemeClr val="bg2"/>
                </a:solidFill>
                <a:latin typeface="Malayalam MN" pitchFamily="2" charset="0"/>
              </a:defRPr>
            </a:lvl7pPr>
            <a:lvl8pPr marL="0" indent="0" algn="l">
              <a:buNone/>
              <a:defRPr sz="2000" b="0" i="0">
                <a:solidFill>
                  <a:schemeClr val="bg2"/>
                </a:solidFill>
                <a:latin typeface="Malayalam MN" pitchFamily="2" charset="0"/>
              </a:defRPr>
            </a:lvl8pPr>
            <a:lvl9pPr marL="0" indent="0" algn="l">
              <a:buNone/>
              <a:defRPr sz="2000" b="0" i="0">
                <a:solidFill>
                  <a:schemeClr val="bg2"/>
                </a:solidFill>
                <a:latin typeface="Malayalam MN" pitchFamily="2" charset="0"/>
              </a:defRPr>
            </a:lvl9pPr>
          </a:lstStyle>
          <a:p>
            <a:r>
              <a:rPr lang="en-AU" dirty="0"/>
              <a:t>Click to add Subtitle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80C383-3B91-B6EB-40CB-78AAB1340A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4012" y="409902"/>
            <a:ext cx="9540000" cy="823586"/>
          </a:xfrm>
        </p:spPr>
        <p:txBody>
          <a:bodyPr/>
          <a:lstStyle>
            <a:lvl1pPr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AU" dirty="0"/>
              <a:t>Click to add Section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BB062EC-AEB6-5F1D-CC85-A021FD9162C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Insert Date via Header &amp; Footer</a:t>
            </a:r>
            <a:endParaRPr lang="en-GB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3072322-1DDC-B93C-FD49-FDE747DB7C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University of Southern Queensland - Select 'Insert &gt; Header &amp; Footer'</a:t>
            </a:r>
            <a:endParaRPr lang="en-GB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AA3C394-53BA-DD0A-C1CF-9DE0C7C788C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8B2448A-1BEA-254A-86E0-20EF146FCE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07987" y="6321422"/>
            <a:ext cx="719995" cy="2584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C8F111-E4DF-C54B-A686-6726CE55BE4A}"/>
              </a:ext>
            </a:extLst>
          </p:cNvPr>
          <p:cNvSpPr txBox="1"/>
          <p:nvPr userDrawn="1"/>
        </p:nvSpPr>
        <p:spPr>
          <a:xfrm>
            <a:off x="306388" y="6638661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tx2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6082868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-imag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05B7F1-A826-D473-5D14-C2B4CDE7AA6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6A15F2A-CA03-47B3-FF01-215C3C24F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1989552"/>
            <a:ext cx="5338295" cy="1440000"/>
          </a:xfrm>
        </p:spPr>
        <p:txBody>
          <a:bodyPr anchor="b" anchorCtr="0"/>
          <a:lstStyle>
            <a:lvl1pPr algn="ctr"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AU" dirty="0"/>
              <a:t>Click to add Section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614F521-CD24-AEF9-E449-417529857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9" y="3666067"/>
            <a:ext cx="5338294" cy="1440000"/>
          </a:xfrm>
        </p:spPr>
        <p:txBody>
          <a:bodyPr/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0" indent="0" algn="ctr">
              <a:buNone/>
              <a:defRPr sz="2000" b="0">
                <a:solidFill>
                  <a:schemeClr val="tx2"/>
                </a:solidFill>
              </a:defRPr>
            </a:lvl2pPr>
            <a:lvl3pPr marL="0" indent="0" algn="ctr">
              <a:buNone/>
              <a:defRPr sz="2000" b="0">
                <a:solidFill>
                  <a:schemeClr val="tx2"/>
                </a:solidFill>
              </a:defRPr>
            </a:lvl3pPr>
            <a:lvl4pPr marL="0" indent="0" algn="ctr">
              <a:buNone/>
              <a:defRPr sz="2000" b="0">
                <a:solidFill>
                  <a:schemeClr val="tx2"/>
                </a:solidFill>
              </a:defRPr>
            </a:lvl4pPr>
            <a:lvl5pPr marL="0" indent="0" algn="ctr">
              <a:buNone/>
              <a:defRPr sz="2000" b="0">
                <a:solidFill>
                  <a:schemeClr val="tx2"/>
                </a:solidFill>
              </a:defRPr>
            </a:lvl5pPr>
            <a:lvl6pPr marL="0" indent="0" algn="ctr">
              <a:buNone/>
              <a:defRPr sz="2000" b="0" i="0">
                <a:solidFill>
                  <a:schemeClr val="tx2"/>
                </a:solidFill>
                <a:latin typeface="Malayalam MN" pitchFamily="2" charset="0"/>
              </a:defRPr>
            </a:lvl6pPr>
            <a:lvl7pPr marL="0" indent="0" algn="ctr">
              <a:buNone/>
              <a:defRPr sz="2000" b="0" i="0">
                <a:solidFill>
                  <a:schemeClr val="tx2"/>
                </a:solidFill>
                <a:latin typeface="Malayalam MN" pitchFamily="2" charset="0"/>
              </a:defRPr>
            </a:lvl7pPr>
            <a:lvl8pPr marL="0" indent="0" algn="ctr">
              <a:buNone/>
              <a:defRPr sz="2000" b="0" i="0">
                <a:solidFill>
                  <a:schemeClr val="tx2"/>
                </a:solidFill>
                <a:latin typeface="Malayalam MN" pitchFamily="2" charset="0"/>
              </a:defRPr>
            </a:lvl8pPr>
            <a:lvl9pPr marL="0" indent="0" algn="ctr">
              <a:buNone/>
              <a:defRPr sz="2000" b="0" i="0">
                <a:solidFill>
                  <a:schemeClr val="tx2"/>
                </a:solidFill>
                <a:latin typeface="Malayalam MN" pitchFamily="2" charset="0"/>
              </a:defRPr>
            </a:lvl9pPr>
          </a:lstStyle>
          <a:p>
            <a:r>
              <a:rPr lang="en-AU" dirty="0"/>
              <a:t>Click to add Subtitle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9ED4DA-49A7-59E0-7E9A-DB44F3D8EAE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159388" y="404813"/>
            <a:ext cx="6032612" cy="6453187"/>
          </a:xfrm>
          <a:custGeom>
            <a:avLst/>
            <a:gdLst>
              <a:gd name="connsiteX0" fmla="*/ 1022432 w 6096001"/>
              <a:gd name="connsiteY0" fmla="*/ 0 h 6520995"/>
              <a:gd name="connsiteX1" fmla="*/ 6096001 w 6096001"/>
              <a:gd name="connsiteY1" fmla="*/ 0 h 6520995"/>
              <a:gd name="connsiteX2" fmla="*/ 6096001 w 6096001"/>
              <a:gd name="connsiteY2" fmla="*/ 6520995 h 6520995"/>
              <a:gd name="connsiteX3" fmla="*/ 0 w 6096001"/>
              <a:gd name="connsiteY3" fmla="*/ 6520995 h 6520995"/>
              <a:gd name="connsiteX4" fmla="*/ 0 w 6096001"/>
              <a:gd name="connsiteY4" fmla="*/ 1022931 h 6520995"/>
              <a:gd name="connsiteX5" fmla="*/ 1022432 w 6096001"/>
              <a:gd name="connsiteY5" fmla="*/ 0 h 6520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1" h="6520995">
                <a:moveTo>
                  <a:pt x="1022432" y="0"/>
                </a:moveTo>
                <a:lnTo>
                  <a:pt x="6096001" y="0"/>
                </a:lnTo>
                <a:lnTo>
                  <a:pt x="6096001" y="6520995"/>
                </a:lnTo>
                <a:lnTo>
                  <a:pt x="0" y="6520995"/>
                </a:lnTo>
                <a:lnTo>
                  <a:pt x="0" y="1022931"/>
                </a:lnTo>
                <a:cubicBezTo>
                  <a:pt x="0" y="458014"/>
                  <a:pt x="457790" y="0"/>
                  <a:pt x="102243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1080000" tIns="360000" rIns="1080000" bIns="360000" anchor="ctr" anchorCtr="0">
            <a:noAutofit/>
          </a:bodyPr>
          <a:lstStyle>
            <a:lvl1pPr algn="l">
              <a:defRPr sz="14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ctr">
              <a:defRPr b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3FEE12-5FEF-F6C7-0AC2-ACD4E34EA25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Insert Date via Header &amp; Footer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5E5F71-EC39-D6E8-603C-66492C66F3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University of Southern Queensland - Select 'Insert &gt; Header &amp; Footer'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092FA-1BC9-69C7-A1D9-0896A0BAF0B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530112F-4335-0440-823A-A3F5847113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07987" y="6321422"/>
            <a:ext cx="719995" cy="2584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A0B2CC-F1D9-A249-9C98-D0872E4178C0}"/>
              </a:ext>
            </a:extLst>
          </p:cNvPr>
          <p:cNvSpPr txBox="1"/>
          <p:nvPr userDrawn="1"/>
        </p:nvSpPr>
        <p:spPr>
          <a:xfrm>
            <a:off x="306388" y="6638661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tx2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2466676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-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05B7F1-A826-D473-5D14-C2B4CDE7AA61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6A15F2A-CA03-47B3-FF01-215C3C24F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1989552"/>
            <a:ext cx="5338295" cy="1440000"/>
          </a:xfrm>
        </p:spPr>
        <p:txBody>
          <a:bodyPr anchor="b" anchorCtr="0"/>
          <a:lstStyle>
            <a:lvl1pPr algn="ctr"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AU" dirty="0"/>
              <a:t>Click to add Section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614F521-CD24-AEF9-E449-417529857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9" y="3666067"/>
            <a:ext cx="5338294" cy="1440000"/>
          </a:xfrm>
        </p:spPr>
        <p:txBody>
          <a:bodyPr/>
          <a:lstStyle>
            <a:lvl1pPr marL="0" indent="0" algn="ctr">
              <a:buNone/>
              <a:defRPr sz="2000" b="0">
                <a:solidFill>
                  <a:schemeClr val="bg2"/>
                </a:solidFill>
              </a:defRPr>
            </a:lvl1pPr>
            <a:lvl2pPr marL="0" indent="0" algn="ctr">
              <a:buNone/>
              <a:defRPr sz="2000" b="0">
                <a:solidFill>
                  <a:schemeClr val="bg2"/>
                </a:solidFill>
              </a:defRPr>
            </a:lvl2pPr>
            <a:lvl3pPr marL="0" indent="0" algn="ctr">
              <a:buNone/>
              <a:defRPr sz="2000" b="0">
                <a:solidFill>
                  <a:schemeClr val="bg2"/>
                </a:solidFill>
              </a:defRPr>
            </a:lvl3pPr>
            <a:lvl4pPr marL="0" indent="0" algn="ctr">
              <a:buNone/>
              <a:defRPr sz="2000" b="0">
                <a:solidFill>
                  <a:schemeClr val="bg2"/>
                </a:solidFill>
              </a:defRPr>
            </a:lvl4pPr>
            <a:lvl5pPr marL="0" indent="0" algn="ctr">
              <a:buNone/>
              <a:defRPr sz="2000" b="0">
                <a:solidFill>
                  <a:schemeClr val="bg2"/>
                </a:solidFill>
              </a:defRPr>
            </a:lvl5pPr>
            <a:lvl6pPr marL="0" indent="0" algn="ctr">
              <a:buNone/>
              <a:defRPr sz="2000" b="0" i="0">
                <a:solidFill>
                  <a:schemeClr val="bg2"/>
                </a:solidFill>
                <a:latin typeface="Malayalam MN" pitchFamily="2" charset="0"/>
              </a:defRPr>
            </a:lvl6pPr>
            <a:lvl7pPr marL="0" indent="0" algn="ctr">
              <a:buNone/>
              <a:defRPr sz="2000" b="0" i="0">
                <a:solidFill>
                  <a:schemeClr val="bg2"/>
                </a:solidFill>
                <a:latin typeface="Malayalam MN" pitchFamily="2" charset="0"/>
              </a:defRPr>
            </a:lvl7pPr>
            <a:lvl8pPr marL="0" indent="0" algn="ctr">
              <a:buNone/>
              <a:defRPr sz="2000" b="0" i="0">
                <a:solidFill>
                  <a:schemeClr val="bg2"/>
                </a:solidFill>
                <a:latin typeface="Malayalam MN" pitchFamily="2" charset="0"/>
              </a:defRPr>
            </a:lvl8pPr>
            <a:lvl9pPr marL="0" indent="0" algn="ctr">
              <a:buNone/>
              <a:defRPr sz="2000" b="0" i="0">
                <a:solidFill>
                  <a:schemeClr val="bg2"/>
                </a:solidFill>
                <a:latin typeface="Malayalam MN" pitchFamily="2" charset="0"/>
              </a:defRPr>
            </a:lvl9pPr>
          </a:lstStyle>
          <a:p>
            <a:r>
              <a:rPr lang="en-AU" dirty="0"/>
              <a:t>Click to add Subtitle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9ED4DA-49A7-59E0-7E9A-DB44F3D8EAE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159388" y="404813"/>
            <a:ext cx="6032612" cy="6453187"/>
          </a:xfrm>
          <a:custGeom>
            <a:avLst/>
            <a:gdLst>
              <a:gd name="connsiteX0" fmla="*/ 1022432 w 6096001"/>
              <a:gd name="connsiteY0" fmla="*/ 0 h 6520995"/>
              <a:gd name="connsiteX1" fmla="*/ 6096001 w 6096001"/>
              <a:gd name="connsiteY1" fmla="*/ 0 h 6520995"/>
              <a:gd name="connsiteX2" fmla="*/ 6096001 w 6096001"/>
              <a:gd name="connsiteY2" fmla="*/ 6520995 h 6520995"/>
              <a:gd name="connsiteX3" fmla="*/ 0 w 6096001"/>
              <a:gd name="connsiteY3" fmla="*/ 6520995 h 6520995"/>
              <a:gd name="connsiteX4" fmla="*/ 0 w 6096001"/>
              <a:gd name="connsiteY4" fmla="*/ 1022931 h 6520995"/>
              <a:gd name="connsiteX5" fmla="*/ 1022432 w 6096001"/>
              <a:gd name="connsiteY5" fmla="*/ 0 h 6520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1" h="6520995">
                <a:moveTo>
                  <a:pt x="1022432" y="0"/>
                </a:moveTo>
                <a:lnTo>
                  <a:pt x="6096001" y="0"/>
                </a:lnTo>
                <a:lnTo>
                  <a:pt x="6096001" y="6520995"/>
                </a:lnTo>
                <a:lnTo>
                  <a:pt x="0" y="6520995"/>
                </a:lnTo>
                <a:lnTo>
                  <a:pt x="0" y="1022931"/>
                </a:lnTo>
                <a:cubicBezTo>
                  <a:pt x="0" y="458014"/>
                  <a:pt x="457790" y="0"/>
                  <a:pt x="102243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1080000" tIns="360000" rIns="1080000" bIns="360000" anchor="ctr" anchorCtr="0">
            <a:noAutofit/>
          </a:bodyPr>
          <a:lstStyle>
            <a:lvl1pPr algn="l">
              <a:defRPr sz="14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ctr">
              <a:defRPr b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474F3-1F30-1F10-DE6C-B35752253A8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Insert Date via Header &amp; Footer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FD788B-BB07-D5B9-7BD2-4A82F1F4FCF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University of Southern Queensland - Select 'Insert &gt; Header &amp; Footer'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C777A-4287-AD67-B821-544D464C993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924D88-9A83-8545-93E5-87534BCD21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407987" y="6321422"/>
            <a:ext cx="719994" cy="2584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9BEAA9-34D1-EA4B-B911-EF18570144EE}"/>
              </a:ext>
            </a:extLst>
          </p:cNvPr>
          <p:cNvSpPr txBox="1"/>
          <p:nvPr userDrawn="1"/>
        </p:nvSpPr>
        <p:spPr>
          <a:xfrm>
            <a:off x="306388" y="6638661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bg1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3717591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-ima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05B7F1-A826-D473-5D14-C2B4CDE7AA6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6A15F2A-CA03-47B3-FF01-215C3C24F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1989552"/>
            <a:ext cx="5338295" cy="1440000"/>
          </a:xfrm>
        </p:spPr>
        <p:txBody>
          <a:bodyPr anchor="b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add Section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614F521-CD24-AEF9-E449-417529857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9" y="3666067"/>
            <a:ext cx="5338294" cy="144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0" indent="0" algn="l">
              <a:buNone/>
              <a:defRPr sz="2000" b="0">
                <a:solidFill>
                  <a:schemeClr val="bg1"/>
                </a:solidFill>
              </a:defRPr>
            </a:lvl2pPr>
            <a:lvl3pPr marL="0" indent="0" algn="l">
              <a:buNone/>
              <a:defRPr sz="2000" b="0">
                <a:solidFill>
                  <a:schemeClr val="bg1"/>
                </a:solidFill>
              </a:defRPr>
            </a:lvl3pPr>
            <a:lvl4pPr marL="0" indent="0" algn="l">
              <a:buNone/>
              <a:defRPr sz="2000" b="0">
                <a:solidFill>
                  <a:schemeClr val="bg1"/>
                </a:solidFill>
              </a:defRPr>
            </a:lvl4pPr>
            <a:lvl5pPr marL="0" indent="0" algn="l">
              <a:buNone/>
              <a:defRPr sz="2000" b="0">
                <a:solidFill>
                  <a:schemeClr val="bg1"/>
                </a:solidFill>
              </a:defRPr>
            </a:lvl5pPr>
            <a:lvl6pPr marL="0" indent="0" algn="l">
              <a:buNone/>
              <a:defRPr sz="2000" b="0" i="0">
                <a:solidFill>
                  <a:schemeClr val="bg1"/>
                </a:solidFill>
                <a:latin typeface="Malayalam MN" pitchFamily="2" charset="0"/>
              </a:defRPr>
            </a:lvl6pPr>
            <a:lvl7pPr marL="0" indent="0" algn="l">
              <a:buNone/>
              <a:defRPr sz="2000" b="0" i="0">
                <a:solidFill>
                  <a:schemeClr val="bg1"/>
                </a:solidFill>
                <a:latin typeface="Malayalam MN" pitchFamily="2" charset="0"/>
              </a:defRPr>
            </a:lvl7pPr>
            <a:lvl8pPr marL="0" indent="0" algn="l">
              <a:buNone/>
              <a:defRPr sz="2000" b="0" i="0">
                <a:solidFill>
                  <a:schemeClr val="bg1"/>
                </a:solidFill>
                <a:latin typeface="Malayalam MN" pitchFamily="2" charset="0"/>
              </a:defRPr>
            </a:lvl8pPr>
            <a:lvl9pPr marL="0" indent="0" algn="l">
              <a:buNone/>
              <a:defRPr sz="2000" b="0" i="0">
                <a:solidFill>
                  <a:schemeClr val="bg1"/>
                </a:solidFill>
                <a:latin typeface="Malayalam MN" pitchFamily="2" charset="0"/>
              </a:defRPr>
            </a:lvl9pPr>
          </a:lstStyle>
          <a:p>
            <a:r>
              <a:rPr lang="en-AU" dirty="0"/>
              <a:t>Click to add Subtitle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9ED4DA-49A7-59E0-7E9A-DB44F3D8EAE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159388" y="404813"/>
            <a:ext cx="6032612" cy="6453187"/>
          </a:xfrm>
          <a:custGeom>
            <a:avLst/>
            <a:gdLst>
              <a:gd name="connsiteX0" fmla="*/ 1022432 w 6096001"/>
              <a:gd name="connsiteY0" fmla="*/ 0 h 6520995"/>
              <a:gd name="connsiteX1" fmla="*/ 6096001 w 6096001"/>
              <a:gd name="connsiteY1" fmla="*/ 0 h 6520995"/>
              <a:gd name="connsiteX2" fmla="*/ 6096001 w 6096001"/>
              <a:gd name="connsiteY2" fmla="*/ 6520995 h 6520995"/>
              <a:gd name="connsiteX3" fmla="*/ 0 w 6096001"/>
              <a:gd name="connsiteY3" fmla="*/ 6520995 h 6520995"/>
              <a:gd name="connsiteX4" fmla="*/ 0 w 6096001"/>
              <a:gd name="connsiteY4" fmla="*/ 1022931 h 6520995"/>
              <a:gd name="connsiteX5" fmla="*/ 1022432 w 6096001"/>
              <a:gd name="connsiteY5" fmla="*/ 0 h 6520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1" h="6520995">
                <a:moveTo>
                  <a:pt x="1022432" y="0"/>
                </a:moveTo>
                <a:lnTo>
                  <a:pt x="6096001" y="0"/>
                </a:lnTo>
                <a:lnTo>
                  <a:pt x="6096001" y="6520995"/>
                </a:lnTo>
                <a:lnTo>
                  <a:pt x="0" y="6520995"/>
                </a:lnTo>
                <a:lnTo>
                  <a:pt x="0" y="1022931"/>
                </a:lnTo>
                <a:cubicBezTo>
                  <a:pt x="0" y="458014"/>
                  <a:pt x="457790" y="0"/>
                  <a:pt x="102243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1080000" tIns="360000" rIns="1080000" bIns="360000" anchor="ctr" anchorCtr="0">
            <a:noAutofit/>
          </a:bodyPr>
          <a:lstStyle>
            <a:lvl1pPr algn="l">
              <a:defRPr sz="14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ctr">
              <a:defRPr b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5AB057D-8A28-72CB-034E-4ECC605605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987" y="404813"/>
            <a:ext cx="1296000" cy="82867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spcBef>
                <a:spcPts val="0"/>
              </a:spcBef>
              <a:defRPr sz="5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5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50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50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50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50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50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50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5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00</a:t>
            </a: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CC42D7-7138-9A4E-A059-6A5CAD6E67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407987" y="6321422"/>
            <a:ext cx="719994" cy="2584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0DB607-F955-6A4B-9067-F450AE3A9042}"/>
              </a:ext>
            </a:extLst>
          </p:cNvPr>
          <p:cNvSpPr txBox="1"/>
          <p:nvPr userDrawn="1"/>
        </p:nvSpPr>
        <p:spPr>
          <a:xfrm>
            <a:off x="306388" y="6638661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bg1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4114321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1F0591-F1E4-5640-91E4-2CE3E01094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9" b="10239"/>
          <a:stretch/>
        </p:blipFill>
        <p:spPr bwMode="invGray">
          <a:xfrm>
            <a:off x="-4385" y="0"/>
            <a:ext cx="12192000" cy="6858000"/>
          </a:xfrm>
          <a:prstGeom prst="rect">
            <a:avLst/>
          </a:prstGeom>
        </p:spPr>
      </p:pic>
      <p:sp>
        <p:nvSpPr>
          <p:cNvPr id="11" name="Title 15">
            <a:extLst>
              <a:ext uri="{FF2B5EF4-FFF2-40B4-BE49-F238E27FC236}">
                <a16:creationId xmlns:a16="http://schemas.microsoft.com/office/drawing/2014/main" id="{037FD0EC-1B94-7104-BB7C-B2F925099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0" y="2065752"/>
            <a:ext cx="7920000" cy="1440000"/>
          </a:xfrm>
        </p:spPr>
        <p:txBody>
          <a:bodyPr anchor="b" anchorCtr="0"/>
          <a:lstStyle>
            <a:lvl1pPr algn="ctr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FA863C7-10CC-F05E-13DA-AD2F57E9D2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36001" y="3742267"/>
            <a:ext cx="7919999" cy="1440000"/>
          </a:xfrm>
        </p:spPr>
        <p:txBody>
          <a:bodyPr/>
          <a:lstStyle>
            <a:lvl1pPr marL="0" indent="0" algn="ctr">
              <a:buNone/>
              <a:defRPr sz="2600" b="0">
                <a:solidFill>
                  <a:schemeClr val="bg2"/>
                </a:solidFill>
              </a:defRPr>
            </a:lvl1pPr>
            <a:lvl2pPr marL="0" indent="0" algn="ctr">
              <a:buNone/>
              <a:defRPr sz="2600" b="0">
                <a:solidFill>
                  <a:schemeClr val="bg2"/>
                </a:solidFill>
              </a:defRPr>
            </a:lvl2pPr>
            <a:lvl3pPr marL="0" indent="0" algn="ctr">
              <a:buNone/>
              <a:defRPr sz="2600" b="0">
                <a:solidFill>
                  <a:schemeClr val="bg2"/>
                </a:solidFill>
              </a:defRPr>
            </a:lvl3pPr>
            <a:lvl4pPr marL="0" indent="0" algn="ctr">
              <a:buNone/>
              <a:defRPr sz="2600" b="0">
                <a:solidFill>
                  <a:schemeClr val="bg2"/>
                </a:solidFill>
              </a:defRPr>
            </a:lvl4pPr>
            <a:lvl5pPr marL="0" indent="0" algn="ctr">
              <a:buNone/>
              <a:defRPr sz="2600" b="0">
                <a:solidFill>
                  <a:schemeClr val="bg2"/>
                </a:solidFill>
              </a:defRPr>
            </a:lvl5pPr>
            <a:lvl6pPr marL="0" indent="0" algn="ctr">
              <a:buNone/>
              <a:defRPr sz="2600" b="0" i="0">
                <a:solidFill>
                  <a:schemeClr val="bg2"/>
                </a:solidFill>
                <a:latin typeface="Malayalam MN" pitchFamily="2" charset="0"/>
              </a:defRPr>
            </a:lvl6pPr>
            <a:lvl7pPr marL="0" indent="0" algn="ctr">
              <a:buNone/>
              <a:defRPr sz="2600" b="0" i="0">
                <a:solidFill>
                  <a:schemeClr val="bg2"/>
                </a:solidFill>
                <a:latin typeface="Malayalam MN" pitchFamily="2" charset="0"/>
              </a:defRPr>
            </a:lvl7pPr>
            <a:lvl8pPr marL="0" indent="0" algn="ctr">
              <a:buNone/>
              <a:defRPr sz="2600" b="0" i="0">
                <a:solidFill>
                  <a:schemeClr val="bg2"/>
                </a:solidFill>
                <a:latin typeface="Malayalam MN" pitchFamily="2" charset="0"/>
              </a:defRPr>
            </a:lvl8pPr>
            <a:lvl9pPr marL="0" indent="0" algn="ctr">
              <a:buNone/>
              <a:defRPr sz="2600" b="0" i="0">
                <a:solidFill>
                  <a:schemeClr val="bg2"/>
                </a:solidFill>
                <a:latin typeface="Malayalam MN" pitchFamily="2" charset="0"/>
              </a:defRPr>
            </a:lvl9pPr>
          </a:lstStyle>
          <a:p>
            <a:r>
              <a:rPr lang="en-AU" dirty="0"/>
              <a:t>Subtitle or presenters name and date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E423B96-95EE-8746-B876-B25B7F11C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408105" y="392059"/>
            <a:ext cx="2339765" cy="91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36C85F-E91E-C946-B065-EB90B076A845}"/>
              </a:ext>
            </a:extLst>
          </p:cNvPr>
          <p:cNvSpPr txBox="1"/>
          <p:nvPr userDrawn="1"/>
        </p:nvSpPr>
        <p:spPr>
          <a:xfrm>
            <a:off x="306388" y="6638661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bg1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3366254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format text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DBF14D72-4060-C07D-3A97-79DCC160AF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088000" tIns="396000" rIns="216000" bIns="21600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0385070-405E-CB2B-D4A1-FE28C1D3D80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University of Southern Queensland - Select 'Insert &gt; Header &amp; Footer'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2110E69-E56F-0CA7-4C4F-3A2E9AC3560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3E0C1E-CAA7-684E-BEA4-86303DCB0B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624E67-0595-48E0-49A6-3DEEC673E0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2753" y="0"/>
            <a:ext cx="10859248" cy="6215064"/>
          </a:xfrm>
          <a:custGeom>
            <a:avLst/>
            <a:gdLst>
              <a:gd name="connsiteX0" fmla="*/ 884784 w 10859248"/>
              <a:gd name="connsiteY0" fmla="*/ 1830920 h 6215064"/>
              <a:gd name="connsiteX1" fmla="*/ 3224784 w 10859248"/>
              <a:gd name="connsiteY1" fmla="*/ 1830920 h 6215064"/>
              <a:gd name="connsiteX2" fmla="*/ 3224784 w 10859248"/>
              <a:gd name="connsiteY2" fmla="*/ 2741720 h 6215064"/>
              <a:gd name="connsiteX3" fmla="*/ 884784 w 10859248"/>
              <a:gd name="connsiteY3" fmla="*/ 2741720 h 6215064"/>
              <a:gd name="connsiteX4" fmla="*/ 0 w 10859248"/>
              <a:gd name="connsiteY4" fmla="*/ 0 h 6215064"/>
              <a:gd name="connsiteX5" fmla="*/ 25375 w 10859248"/>
              <a:gd name="connsiteY5" fmla="*/ 0 h 6215064"/>
              <a:gd name="connsiteX6" fmla="*/ 25375 w 10859248"/>
              <a:gd name="connsiteY6" fmla="*/ 5187692 h 6215064"/>
              <a:gd name="connsiteX7" fmla="*/ 1029347 w 10859248"/>
              <a:gd name="connsiteY7" fmla="*/ 6189737 h 6215064"/>
              <a:gd name="connsiteX8" fmla="*/ 10859248 w 10859248"/>
              <a:gd name="connsiteY8" fmla="*/ 6189737 h 6215064"/>
              <a:gd name="connsiteX9" fmla="*/ 10859248 w 10859248"/>
              <a:gd name="connsiteY9" fmla="*/ 6215064 h 6215064"/>
              <a:gd name="connsiteX10" fmla="*/ 1029347 w 10859248"/>
              <a:gd name="connsiteY10" fmla="*/ 6215064 h 6215064"/>
              <a:gd name="connsiteX11" fmla="*/ 0 w 10859248"/>
              <a:gd name="connsiteY11" fmla="*/ 5187692 h 6215064"/>
              <a:gd name="connsiteX0" fmla="*/ 884784 w 10859248"/>
              <a:gd name="connsiteY0" fmla="*/ 1830920 h 6215064"/>
              <a:gd name="connsiteX1" fmla="*/ 3224784 w 10859248"/>
              <a:gd name="connsiteY1" fmla="*/ 2741720 h 6215064"/>
              <a:gd name="connsiteX2" fmla="*/ 884784 w 10859248"/>
              <a:gd name="connsiteY2" fmla="*/ 2741720 h 6215064"/>
              <a:gd name="connsiteX3" fmla="*/ 884784 w 10859248"/>
              <a:gd name="connsiteY3" fmla="*/ 1830920 h 6215064"/>
              <a:gd name="connsiteX4" fmla="*/ 0 w 10859248"/>
              <a:gd name="connsiteY4" fmla="*/ 0 h 6215064"/>
              <a:gd name="connsiteX5" fmla="*/ 25375 w 10859248"/>
              <a:gd name="connsiteY5" fmla="*/ 0 h 6215064"/>
              <a:gd name="connsiteX6" fmla="*/ 25375 w 10859248"/>
              <a:gd name="connsiteY6" fmla="*/ 5187692 h 6215064"/>
              <a:gd name="connsiteX7" fmla="*/ 1029347 w 10859248"/>
              <a:gd name="connsiteY7" fmla="*/ 6189737 h 6215064"/>
              <a:gd name="connsiteX8" fmla="*/ 10859248 w 10859248"/>
              <a:gd name="connsiteY8" fmla="*/ 6189737 h 6215064"/>
              <a:gd name="connsiteX9" fmla="*/ 10859248 w 10859248"/>
              <a:gd name="connsiteY9" fmla="*/ 6215064 h 6215064"/>
              <a:gd name="connsiteX10" fmla="*/ 1029347 w 10859248"/>
              <a:gd name="connsiteY10" fmla="*/ 6215064 h 6215064"/>
              <a:gd name="connsiteX11" fmla="*/ 0 w 10859248"/>
              <a:gd name="connsiteY11" fmla="*/ 5187692 h 6215064"/>
              <a:gd name="connsiteX12" fmla="*/ 0 w 10859248"/>
              <a:gd name="connsiteY12" fmla="*/ 0 h 6215064"/>
              <a:gd name="connsiteX0" fmla="*/ 884784 w 10859248"/>
              <a:gd name="connsiteY0" fmla="*/ 1830920 h 6215064"/>
              <a:gd name="connsiteX1" fmla="*/ 884784 w 10859248"/>
              <a:gd name="connsiteY1" fmla="*/ 2741720 h 6215064"/>
              <a:gd name="connsiteX2" fmla="*/ 884784 w 10859248"/>
              <a:gd name="connsiteY2" fmla="*/ 1830920 h 6215064"/>
              <a:gd name="connsiteX3" fmla="*/ 0 w 10859248"/>
              <a:gd name="connsiteY3" fmla="*/ 0 h 6215064"/>
              <a:gd name="connsiteX4" fmla="*/ 25375 w 10859248"/>
              <a:gd name="connsiteY4" fmla="*/ 0 h 6215064"/>
              <a:gd name="connsiteX5" fmla="*/ 25375 w 10859248"/>
              <a:gd name="connsiteY5" fmla="*/ 5187692 h 6215064"/>
              <a:gd name="connsiteX6" fmla="*/ 1029347 w 10859248"/>
              <a:gd name="connsiteY6" fmla="*/ 6189737 h 6215064"/>
              <a:gd name="connsiteX7" fmla="*/ 10859248 w 10859248"/>
              <a:gd name="connsiteY7" fmla="*/ 6189737 h 6215064"/>
              <a:gd name="connsiteX8" fmla="*/ 10859248 w 10859248"/>
              <a:gd name="connsiteY8" fmla="*/ 6215064 h 6215064"/>
              <a:gd name="connsiteX9" fmla="*/ 1029347 w 10859248"/>
              <a:gd name="connsiteY9" fmla="*/ 6215064 h 6215064"/>
              <a:gd name="connsiteX10" fmla="*/ 0 w 10859248"/>
              <a:gd name="connsiteY10" fmla="*/ 5187692 h 6215064"/>
              <a:gd name="connsiteX11" fmla="*/ 0 w 10859248"/>
              <a:gd name="connsiteY11" fmla="*/ 0 h 6215064"/>
              <a:gd name="connsiteX0" fmla="*/ 0 w 10859248"/>
              <a:gd name="connsiteY0" fmla="*/ 0 h 6215064"/>
              <a:gd name="connsiteX1" fmla="*/ 25375 w 10859248"/>
              <a:gd name="connsiteY1" fmla="*/ 0 h 6215064"/>
              <a:gd name="connsiteX2" fmla="*/ 25375 w 10859248"/>
              <a:gd name="connsiteY2" fmla="*/ 5187692 h 6215064"/>
              <a:gd name="connsiteX3" fmla="*/ 1029347 w 10859248"/>
              <a:gd name="connsiteY3" fmla="*/ 6189737 h 6215064"/>
              <a:gd name="connsiteX4" fmla="*/ 10859248 w 10859248"/>
              <a:gd name="connsiteY4" fmla="*/ 6189737 h 6215064"/>
              <a:gd name="connsiteX5" fmla="*/ 10859248 w 10859248"/>
              <a:gd name="connsiteY5" fmla="*/ 6215064 h 6215064"/>
              <a:gd name="connsiteX6" fmla="*/ 1029347 w 10859248"/>
              <a:gd name="connsiteY6" fmla="*/ 6215064 h 6215064"/>
              <a:gd name="connsiteX7" fmla="*/ 0 w 10859248"/>
              <a:gd name="connsiteY7" fmla="*/ 5187692 h 6215064"/>
              <a:gd name="connsiteX8" fmla="*/ 0 w 10859248"/>
              <a:gd name="connsiteY8" fmla="*/ 0 h 621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9248" h="6215064">
                <a:moveTo>
                  <a:pt x="0" y="0"/>
                </a:moveTo>
                <a:lnTo>
                  <a:pt x="25375" y="0"/>
                </a:lnTo>
                <a:lnTo>
                  <a:pt x="25375" y="5187692"/>
                </a:lnTo>
                <a:cubicBezTo>
                  <a:pt x="25375" y="5740217"/>
                  <a:pt x="475759" y="6189737"/>
                  <a:pt x="1029347" y="6189737"/>
                </a:cubicBezTo>
                <a:lnTo>
                  <a:pt x="10859248" y="6189737"/>
                </a:lnTo>
                <a:lnTo>
                  <a:pt x="10859248" y="6215064"/>
                </a:lnTo>
                <a:lnTo>
                  <a:pt x="1029347" y="6215064"/>
                </a:lnTo>
                <a:cubicBezTo>
                  <a:pt x="461771" y="6215064"/>
                  <a:pt x="0" y="5754179"/>
                  <a:pt x="0" y="518769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spcBef>
                <a:spcPts val="0"/>
              </a:spcBef>
              <a:defRPr sz="400">
                <a:noFill/>
              </a:defRPr>
            </a:lvl1pPr>
            <a:lvl2pPr marL="0" indent="0">
              <a:spcBef>
                <a:spcPts val="0"/>
              </a:spcBef>
              <a:buNone/>
              <a:defRPr sz="400">
                <a:noFill/>
              </a:defRPr>
            </a:lvl2pPr>
            <a:lvl3pPr marL="0" indent="0">
              <a:spcBef>
                <a:spcPts val="0"/>
              </a:spcBef>
              <a:buNone/>
              <a:defRPr sz="400">
                <a:noFill/>
              </a:defRPr>
            </a:lvl3pPr>
            <a:lvl4pPr>
              <a:spcBef>
                <a:spcPts val="0"/>
              </a:spcBef>
              <a:defRPr sz="400" b="0">
                <a:noFill/>
              </a:defRPr>
            </a:lvl4pPr>
            <a:lvl5pPr>
              <a:spcBef>
                <a:spcPts val="0"/>
              </a:spcBef>
              <a:defRPr sz="400">
                <a:noFill/>
              </a:defRPr>
            </a:lvl5pPr>
            <a:lvl6pPr>
              <a:spcBef>
                <a:spcPts val="0"/>
              </a:spcBef>
              <a:defRPr sz="400" b="0" i="0">
                <a:noFill/>
                <a:latin typeface="Malayalam MN" pitchFamily="2" charset="0"/>
              </a:defRPr>
            </a:lvl6pPr>
            <a:lvl7pPr>
              <a:spcBef>
                <a:spcPts val="0"/>
              </a:spcBef>
              <a:defRPr sz="400" b="0" i="0">
                <a:noFill/>
                <a:latin typeface="Malayalam MN" pitchFamily="2" charset="0"/>
              </a:defRPr>
            </a:lvl7pPr>
            <a:lvl8pPr>
              <a:spcBef>
                <a:spcPts val="0"/>
              </a:spcBef>
              <a:defRPr sz="400" b="0" i="0">
                <a:noFill/>
                <a:latin typeface="Malayalam MN" pitchFamily="2" charset="0"/>
              </a:defRPr>
            </a:lvl8pPr>
            <a:lvl9pPr>
              <a:spcBef>
                <a:spcPts val="0"/>
              </a:spcBef>
              <a:defRPr sz="400" b="0" i="0">
                <a:noFill/>
                <a:latin typeface="Malayalam MN" pitchFamily="2" charset="0"/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  </a:t>
            </a:r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D5B20E-950B-DC5F-17F8-596559794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1063" y="3552449"/>
            <a:ext cx="9720000" cy="1440000"/>
          </a:xfrm>
        </p:spPr>
        <p:txBody>
          <a:bodyPr anchor="ctr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large format text</a:t>
            </a:r>
            <a:endParaRPr lang="en-AU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F3CAFD5-02F7-E94B-89DA-4DE2065AD0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07987" y="6321422"/>
            <a:ext cx="719995" cy="2584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D45B1A-D3F0-B246-8171-56F3E77807FF}"/>
              </a:ext>
            </a:extLst>
          </p:cNvPr>
          <p:cNvSpPr txBox="1"/>
          <p:nvPr userDrawn="1"/>
        </p:nvSpPr>
        <p:spPr>
          <a:xfrm>
            <a:off x="306388" y="6638661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tx2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21296600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forma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EC405A-AA92-689E-E74E-9E99AFC204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sp>
        <p:nvSpPr>
          <p:cNvPr id="10" name="Graphic 8">
            <a:extLst>
              <a:ext uri="{FF2B5EF4-FFF2-40B4-BE49-F238E27FC236}">
                <a16:creationId xmlns:a16="http://schemas.microsoft.com/office/drawing/2014/main" id="{A4ED52FE-5DF9-8C49-BBA1-9AB3313B790B}"/>
              </a:ext>
            </a:extLst>
          </p:cNvPr>
          <p:cNvSpPr/>
          <p:nvPr/>
        </p:nvSpPr>
        <p:spPr>
          <a:xfrm>
            <a:off x="1332753" y="0"/>
            <a:ext cx="10859247" cy="6215063"/>
          </a:xfrm>
          <a:custGeom>
            <a:avLst/>
            <a:gdLst>
              <a:gd name="connsiteX0" fmla="*/ 10809467 w 10809466"/>
              <a:gd name="connsiteY0" fmla="*/ 6201490 h 6201489"/>
              <a:gd name="connsiteX1" fmla="*/ 1024628 w 10809466"/>
              <a:gd name="connsiteY1" fmla="*/ 6201490 h 6201489"/>
              <a:gd name="connsiteX2" fmla="*/ 0 w 10809466"/>
              <a:gd name="connsiteY2" fmla="*/ 5176362 h 6201489"/>
              <a:gd name="connsiteX3" fmla="*/ 0 w 10809466"/>
              <a:gd name="connsiteY3" fmla="*/ 0 h 6201489"/>
              <a:gd name="connsiteX4" fmla="*/ 25259 w 10809466"/>
              <a:gd name="connsiteY4" fmla="*/ 0 h 6201489"/>
              <a:gd name="connsiteX5" fmla="*/ 25259 w 10809466"/>
              <a:gd name="connsiteY5" fmla="*/ 5176362 h 6201489"/>
              <a:gd name="connsiteX6" fmla="*/ 1024628 w 10809466"/>
              <a:gd name="connsiteY6" fmla="*/ 6176218 h 6201489"/>
              <a:gd name="connsiteX7" fmla="*/ 10809467 w 10809466"/>
              <a:gd name="connsiteY7" fmla="*/ 6176218 h 6201489"/>
              <a:gd name="connsiteX8" fmla="*/ 10809467 w 10809466"/>
              <a:gd name="connsiteY8" fmla="*/ 6201490 h 620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9466" h="6201489">
                <a:moveTo>
                  <a:pt x="10809467" y="6201490"/>
                </a:moveTo>
                <a:lnTo>
                  <a:pt x="1024628" y="6201490"/>
                </a:lnTo>
                <a:cubicBezTo>
                  <a:pt x="459654" y="6201490"/>
                  <a:pt x="0" y="5741611"/>
                  <a:pt x="0" y="5176362"/>
                </a:cubicBezTo>
                <a:lnTo>
                  <a:pt x="0" y="0"/>
                </a:lnTo>
                <a:lnTo>
                  <a:pt x="25259" y="0"/>
                </a:lnTo>
                <a:lnTo>
                  <a:pt x="25259" y="5176362"/>
                </a:lnTo>
                <a:cubicBezTo>
                  <a:pt x="25259" y="5727680"/>
                  <a:pt x="473578" y="6176218"/>
                  <a:pt x="1024628" y="6176218"/>
                </a:cubicBezTo>
                <a:lnTo>
                  <a:pt x="10809467" y="6176218"/>
                </a:lnTo>
                <a:lnTo>
                  <a:pt x="10809467" y="6201490"/>
                </a:lnTo>
                <a:close/>
              </a:path>
            </a:pathLst>
          </a:custGeom>
          <a:solidFill>
            <a:schemeClr val="tx2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Malayalam MN" pitchFamily="2" charset="0"/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0385070-405E-CB2B-D4A1-FE28C1D3D80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University of Southern Queensland - Select 'Insert &gt; Header &amp; Footer'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2110E69-E56F-0CA7-4C4F-3A2E9AC3560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3E0C1E-CAA7-684E-BEA4-86303DCB0B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450912-3A57-EE83-48C7-3A670F9142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4013" y="409902"/>
            <a:ext cx="9900000" cy="14400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GB" dirty="0"/>
              <a:t>Click to add large format text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FF3D73-E588-AA4D-83E7-6EBB26A28C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407987" y="6321422"/>
            <a:ext cx="719994" cy="258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2FB2CF-2335-1348-BEE7-3FA69B85E0A6}"/>
              </a:ext>
            </a:extLst>
          </p:cNvPr>
          <p:cNvSpPr txBox="1"/>
          <p:nvPr userDrawn="1"/>
        </p:nvSpPr>
        <p:spPr>
          <a:xfrm>
            <a:off x="306388" y="6638661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tx2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898636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text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5E91DB9-C47E-BA46-3FBA-CD86A4748AB5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1911B30D-094E-9D2F-8BD2-4927609CB842}"/>
              </a:ext>
            </a:extLst>
          </p:cNvPr>
          <p:cNvSpPr/>
          <p:nvPr/>
        </p:nvSpPr>
        <p:spPr>
          <a:xfrm>
            <a:off x="1382534" y="403265"/>
            <a:ext cx="10809466" cy="6454735"/>
          </a:xfrm>
          <a:custGeom>
            <a:avLst/>
            <a:gdLst>
              <a:gd name="connsiteX0" fmla="*/ 1012043 w 10809466"/>
              <a:gd name="connsiteY0" fmla="*/ 0 h 6454735"/>
              <a:gd name="connsiteX1" fmla="*/ 0 w 10809466"/>
              <a:gd name="connsiteY1" fmla="*/ 1012537 h 6454735"/>
              <a:gd name="connsiteX2" fmla="*/ 0 w 10809466"/>
              <a:gd name="connsiteY2" fmla="*/ 6454735 h 6454735"/>
              <a:gd name="connsiteX3" fmla="*/ 10809467 w 10809466"/>
              <a:gd name="connsiteY3" fmla="*/ 6454735 h 6454735"/>
              <a:gd name="connsiteX4" fmla="*/ 10809467 w 10809466"/>
              <a:gd name="connsiteY4" fmla="*/ 0 h 6454735"/>
              <a:gd name="connsiteX5" fmla="*/ 1012043 w 10809466"/>
              <a:gd name="connsiteY5" fmla="*/ 0 h 645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09466" h="6454735">
                <a:moveTo>
                  <a:pt x="1012043" y="0"/>
                </a:moveTo>
                <a:cubicBezTo>
                  <a:pt x="453139" y="0"/>
                  <a:pt x="0" y="453360"/>
                  <a:pt x="0" y="1012537"/>
                </a:cubicBezTo>
                <a:lnTo>
                  <a:pt x="0" y="6454735"/>
                </a:lnTo>
                <a:lnTo>
                  <a:pt x="10809467" y="6454735"/>
                </a:lnTo>
                <a:lnTo>
                  <a:pt x="10809467" y="0"/>
                </a:lnTo>
                <a:lnTo>
                  <a:pt x="1012043" y="0"/>
                </a:lnTo>
                <a:close/>
              </a:path>
            </a:pathLst>
          </a:custGeom>
          <a:solidFill>
            <a:schemeClr val="accent3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Malayalam MN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69060-798D-41A3-8522-3049C026A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Date via Header &amp; Footer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97F9D-CE24-603E-6A57-D4866968A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University of Southern Queensland - Select 'Insert &gt; Header &amp; Footer'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AFF5F-A2AA-188B-5953-37C78A66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9C9B0E6-F557-9B01-1C6A-62E240360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3164" y="1233488"/>
            <a:ext cx="8280000" cy="144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add feature text</a:t>
            </a: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B1529E-EE5D-8347-87B7-1BDFEC732E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407987" y="6321422"/>
            <a:ext cx="719994" cy="2584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2344D2-5D88-4446-B51F-1F6499819EBC}"/>
              </a:ext>
            </a:extLst>
          </p:cNvPr>
          <p:cNvSpPr txBox="1"/>
          <p:nvPr userDrawn="1"/>
        </p:nvSpPr>
        <p:spPr>
          <a:xfrm>
            <a:off x="306388" y="6638661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tx2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228671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text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5E91DB9-C47E-BA46-3FBA-CD86A4748AB5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1911B30D-094E-9D2F-8BD2-4927609CB842}"/>
              </a:ext>
            </a:extLst>
          </p:cNvPr>
          <p:cNvSpPr/>
          <p:nvPr/>
        </p:nvSpPr>
        <p:spPr>
          <a:xfrm>
            <a:off x="1382534" y="403265"/>
            <a:ext cx="10809466" cy="6454735"/>
          </a:xfrm>
          <a:custGeom>
            <a:avLst/>
            <a:gdLst>
              <a:gd name="connsiteX0" fmla="*/ 1012043 w 10809466"/>
              <a:gd name="connsiteY0" fmla="*/ 0 h 6454735"/>
              <a:gd name="connsiteX1" fmla="*/ 0 w 10809466"/>
              <a:gd name="connsiteY1" fmla="*/ 1012537 h 6454735"/>
              <a:gd name="connsiteX2" fmla="*/ 0 w 10809466"/>
              <a:gd name="connsiteY2" fmla="*/ 6454735 h 6454735"/>
              <a:gd name="connsiteX3" fmla="*/ 10809467 w 10809466"/>
              <a:gd name="connsiteY3" fmla="*/ 6454735 h 6454735"/>
              <a:gd name="connsiteX4" fmla="*/ 10809467 w 10809466"/>
              <a:gd name="connsiteY4" fmla="*/ 0 h 6454735"/>
              <a:gd name="connsiteX5" fmla="*/ 1012043 w 10809466"/>
              <a:gd name="connsiteY5" fmla="*/ 0 h 645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09466" h="6454735">
                <a:moveTo>
                  <a:pt x="1012043" y="0"/>
                </a:moveTo>
                <a:cubicBezTo>
                  <a:pt x="453139" y="0"/>
                  <a:pt x="0" y="453360"/>
                  <a:pt x="0" y="1012537"/>
                </a:cubicBezTo>
                <a:lnTo>
                  <a:pt x="0" y="6454735"/>
                </a:lnTo>
                <a:lnTo>
                  <a:pt x="10809467" y="6454735"/>
                </a:lnTo>
                <a:lnTo>
                  <a:pt x="10809467" y="0"/>
                </a:lnTo>
                <a:lnTo>
                  <a:pt x="1012043" y="0"/>
                </a:lnTo>
                <a:close/>
              </a:path>
            </a:pathLst>
          </a:custGeom>
          <a:solidFill>
            <a:schemeClr val="bg2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Malayalam MN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69060-798D-41A3-8522-3049C026A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Date via Header &amp; Footer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97F9D-CE24-603E-6A57-D4866968A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University of Southern Queensland - Select 'Insert &gt; Header &amp; Footer'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AFF5F-A2AA-188B-5953-37C78A66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9C9B0E6-F557-9B01-1C6A-62E240360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3164" y="1233488"/>
            <a:ext cx="8280000" cy="1440000"/>
          </a:xfrm>
        </p:spPr>
        <p:txBody>
          <a:bodyPr/>
          <a:lstStyle/>
          <a:p>
            <a:r>
              <a:rPr lang="en-GB" dirty="0"/>
              <a:t>Click to add feature text</a:t>
            </a:r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27625D-93A4-D44A-A663-B3BC8E2AFF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407987" y="6321422"/>
            <a:ext cx="719994" cy="2584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E2FC2E-0D9D-6342-9671-54321ABC1C8B}"/>
              </a:ext>
            </a:extLst>
          </p:cNvPr>
          <p:cNvSpPr txBox="1"/>
          <p:nvPr userDrawn="1"/>
        </p:nvSpPr>
        <p:spPr>
          <a:xfrm>
            <a:off x="306388" y="6638661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bg1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12248067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84F331-592D-28E4-0B2B-D4B47F22E014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C0DA9F4-2150-4031-ED6D-9051DC7B4C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408105" y="392059"/>
            <a:ext cx="2339765" cy="91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B85967-7E69-D4E6-F941-83B4311DCCAA}"/>
              </a:ext>
            </a:extLst>
          </p:cNvPr>
          <p:cNvSpPr txBox="1"/>
          <p:nvPr userDrawn="1"/>
        </p:nvSpPr>
        <p:spPr bwMode="black">
          <a:xfrm>
            <a:off x="407988" y="6250235"/>
            <a:ext cx="11376025" cy="25391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1000" b="0" i="0" dirty="0">
                <a:solidFill>
                  <a:schemeClr val="bg1"/>
                </a:solidFill>
                <a:latin typeface="Malayalam MN" pitchFamily="2" charset="0"/>
              </a:rPr>
              <a:t>CRICOS: QLD 00244B, NSW 02225M TEQSA: PRV12081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6D36B37-F3C1-5D4D-7BE7-27F19CBD3C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396000" y="2526000"/>
            <a:ext cx="5400000" cy="1073849"/>
          </a:xfrm>
        </p:spPr>
        <p:txBody>
          <a:bodyPr anchor="b" anchorCtr="0"/>
          <a:lstStyle>
            <a:lvl1pPr algn="ctr">
              <a:lnSpc>
                <a:spcPct val="10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call to action text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8B50AD7-695C-389A-49E5-E0D89796F95D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4203032" y="3667224"/>
            <a:ext cx="3785936" cy="5029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0" i="0" dirty="0">
                <a:solidFill>
                  <a:schemeClr val="bg1"/>
                </a:solidFill>
                <a:latin typeface="Malayalam MN" pitchFamily="2" charset="0"/>
              </a:rPr>
              <a:t>unisq.edu.au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92499C-D537-6349-8462-6BD6745B59DE}"/>
              </a:ext>
            </a:extLst>
          </p:cNvPr>
          <p:cNvSpPr txBox="1"/>
          <p:nvPr userDrawn="1"/>
        </p:nvSpPr>
        <p:spPr>
          <a:xfrm>
            <a:off x="3927634" y="6638661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bg1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3718036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84F331-592D-28E4-0B2B-D4B47F22E0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FB4B1-54E2-5A1C-4FA0-E95B0D36BE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396000" y="2526000"/>
            <a:ext cx="5400000" cy="1073849"/>
          </a:xfrm>
        </p:spPr>
        <p:txBody>
          <a:bodyPr anchor="b" anchorCtr="0"/>
          <a:lstStyle>
            <a:lvl1pPr algn="ctr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call to action text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087E1D9-89DB-FC13-B241-E97B1A9AFC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407988" y="392059"/>
            <a:ext cx="2340000" cy="91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432CA6-D760-B9AC-BC8E-42437CAC2FA5}"/>
              </a:ext>
            </a:extLst>
          </p:cNvPr>
          <p:cNvSpPr txBox="1"/>
          <p:nvPr userDrawn="1"/>
        </p:nvSpPr>
        <p:spPr bwMode="black">
          <a:xfrm>
            <a:off x="407988" y="6250235"/>
            <a:ext cx="11376025" cy="25391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1000" b="0" i="0" dirty="0">
                <a:solidFill>
                  <a:schemeClr val="tx2"/>
                </a:solidFill>
                <a:latin typeface="Malayalam MN" pitchFamily="2" charset="0"/>
              </a:rPr>
              <a:t>CRICOS: QLD 00244B, NSW 02225M TEQSA: PRV12081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4B7BB2-4F25-A0AF-EE13-ACFA43E8B24A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4203032" y="3667224"/>
            <a:ext cx="3785936" cy="5029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0" i="0" dirty="0">
                <a:solidFill>
                  <a:schemeClr val="tx2"/>
                </a:solidFill>
                <a:latin typeface="Malayalam MN" pitchFamily="2" charset="0"/>
              </a:rPr>
              <a:t>unisq.edu.au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E209DE-16E3-244C-B335-1C78BEDAE7DD}"/>
              </a:ext>
            </a:extLst>
          </p:cNvPr>
          <p:cNvSpPr txBox="1"/>
          <p:nvPr userDrawn="1"/>
        </p:nvSpPr>
        <p:spPr>
          <a:xfrm>
            <a:off x="3927634" y="6638661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tx2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3672203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Insert Date via Header &amp; Footer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University of Southern Queensland - Select 'Insert &gt; Header &amp; Footer'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DEF600E-A836-4665-A50B-E5BE4AD5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80505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Insert Date via Header &amp; Footer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University of Southern Queensland - Select 'Insert &gt; Header &amp; Footer'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1517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6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hap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0">
            <a:extLst>
              <a:ext uri="{FF2B5EF4-FFF2-40B4-BE49-F238E27FC236}">
                <a16:creationId xmlns:a16="http://schemas.microsoft.com/office/drawing/2014/main" id="{F796ADE8-43A1-5AC7-0EBD-564B923056BF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 bwMode="ltGray">
          <a:xfrm>
            <a:off x="0" y="0"/>
            <a:ext cx="121932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lIns="9396000" tIns="360000" rIns="576000" bIns="360000" anchor="ctr" anchorCtr="0">
            <a:noAutofit/>
          </a:bodyPr>
          <a:lstStyle>
            <a:lvl1pPr algn="l">
              <a:defRPr sz="14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ctr">
              <a:defRPr b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</a:lstStyle>
          <a:p>
            <a:r>
              <a:rPr lang="en-AU" dirty="0"/>
              <a:t>To insert an image, select ‘Insert Picture’, or click on icon if its accessible. </a:t>
            </a:r>
            <a:br>
              <a:rPr lang="en-AU" dirty="0"/>
            </a:br>
            <a:r>
              <a:rPr lang="en-AU" dirty="0"/>
              <a:t>Select ‘Picture Format &gt; Crop’ to edit size and position of picture.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7BF482A-83A3-F739-E620-CABBD5E16C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8927105 w 12181907"/>
              <a:gd name="connsiteY0" fmla="*/ 0 h 6855363"/>
              <a:gd name="connsiteX1" fmla="*/ 9003158 w 12181907"/>
              <a:gd name="connsiteY1" fmla="*/ 0 h 6855363"/>
              <a:gd name="connsiteX2" fmla="*/ 9003158 w 12181907"/>
              <a:gd name="connsiteY2" fmla="*/ 5380233 h 6855363"/>
              <a:gd name="connsiteX3" fmla="*/ 10096976 w 12181907"/>
              <a:gd name="connsiteY3" fmla="*/ 6474491 h 6855363"/>
              <a:gd name="connsiteX4" fmla="*/ 12181907 w 12181907"/>
              <a:gd name="connsiteY4" fmla="*/ 6474491 h 6855363"/>
              <a:gd name="connsiteX5" fmla="*/ 12181907 w 12181907"/>
              <a:gd name="connsiteY5" fmla="*/ 6855363 h 6855363"/>
              <a:gd name="connsiteX6" fmla="*/ 0 w 12181907"/>
              <a:gd name="connsiteY6" fmla="*/ 6855363 h 6855363"/>
              <a:gd name="connsiteX7" fmla="*/ 0 w 12181907"/>
              <a:gd name="connsiteY7" fmla="*/ 6474491 h 6855363"/>
              <a:gd name="connsiteX8" fmla="*/ 7833287 w 12181907"/>
              <a:gd name="connsiteY8" fmla="*/ 6474491 h 6855363"/>
              <a:gd name="connsiteX9" fmla="*/ 8927105 w 12181907"/>
              <a:gd name="connsiteY9" fmla="*/ 5380233 h 685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1907" h="6855363">
                <a:moveTo>
                  <a:pt x="8927105" y="0"/>
                </a:moveTo>
                <a:lnTo>
                  <a:pt x="9003158" y="0"/>
                </a:lnTo>
                <a:lnTo>
                  <a:pt x="9003158" y="5380233"/>
                </a:lnTo>
                <a:cubicBezTo>
                  <a:pt x="9003158" y="5984540"/>
                  <a:pt x="9492889" y="6474491"/>
                  <a:pt x="10096976" y="6474491"/>
                </a:cubicBezTo>
                <a:lnTo>
                  <a:pt x="12181907" y="6474491"/>
                </a:lnTo>
                <a:lnTo>
                  <a:pt x="12181907" y="6855363"/>
                </a:lnTo>
                <a:lnTo>
                  <a:pt x="0" y="6855363"/>
                </a:lnTo>
                <a:lnTo>
                  <a:pt x="0" y="6474491"/>
                </a:lnTo>
                <a:lnTo>
                  <a:pt x="7833287" y="6474491"/>
                </a:lnTo>
                <a:cubicBezTo>
                  <a:pt x="8437373" y="6474491"/>
                  <a:pt x="8927105" y="5984540"/>
                  <a:pt x="8927105" y="53802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spcBef>
                <a:spcPts val="0"/>
              </a:spcBef>
              <a:defRPr sz="400">
                <a:noFill/>
              </a:defRPr>
            </a:lvl1pPr>
            <a:lvl2pPr marL="0" indent="0">
              <a:spcBef>
                <a:spcPts val="0"/>
              </a:spcBef>
              <a:buNone/>
              <a:defRPr sz="400">
                <a:noFill/>
              </a:defRPr>
            </a:lvl2pPr>
            <a:lvl3pPr marL="0" indent="0">
              <a:spcBef>
                <a:spcPts val="0"/>
              </a:spcBef>
              <a:buNone/>
              <a:defRPr sz="400">
                <a:noFill/>
              </a:defRPr>
            </a:lvl3pPr>
            <a:lvl4pPr>
              <a:spcBef>
                <a:spcPts val="0"/>
              </a:spcBef>
              <a:defRPr sz="400" b="0">
                <a:noFill/>
              </a:defRPr>
            </a:lvl4pPr>
            <a:lvl5pPr>
              <a:spcBef>
                <a:spcPts val="0"/>
              </a:spcBef>
              <a:defRPr sz="400">
                <a:noFill/>
              </a:defRPr>
            </a:lvl5pPr>
            <a:lvl6pPr>
              <a:spcBef>
                <a:spcPts val="0"/>
              </a:spcBef>
              <a:defRPr sz="400">
                <a:noFill/>
              </a:defRPr>
            </a:lvl6pPr>
            <a:lvl7pPr>
              <a:spcBef>
                <a:spcPts val="0"/>
              </a:spcBef>
              <a:defRPr sz="400">
                <a:noFill/>
              </a:defRPr>
            </a:lvl7pPr>
            <a:lvl8pPr>
              <a:spcBef>
                <a:spcPts val="0"/>
              </a:spcBef>
              <a:defRPr sz="400">
                <a:noFill/>
              </a:defRPr>
            </a:lvl8pPr>
            <a:lvl9pPr>
              <a:spcBef>
                <a:spcPts val="0"/>
              </a:spcBef>
              <a:defRPr sz="400">
                <a:noFill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42AFC8-24A3-6AEB-E5CC-41CD9237A2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407988" y="392059"/>
            <a:ext cx="2340000" cy="9108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spcBef>
                <a:spcPts val="0"/>
              </a:spcBef>
              <a:defRPr sz="400">
                <a:noFill/>
              </a:defRPr>
            </a:lvl1pPr>
            <a:lvl2pPr marL="0" indent="0">
              <a:spcBef>
                <a:spcPts val="0"/>
              </a:spcBef>
              <a:buNone/>
              <a:defRPr sz="400">
                <a:noFill/>
              </a:defRPr>
            </a:lvl2pPr>
            <a:lvl3pPr marL="0" indent="0">
              <a:spcBef>
                <a:spcPts val="0"/>
              </a:spcBef>
              <a:buNone/>
              <a:defRPr sz="400">
                <a:noFill/>
              </a:defRPr>
            </a:lvl3pPr>
            <a:lvl4pPr>
              <a:spcBef>
                <a:spcPts val="0"/>
              </a:spcBef>
              <a:defRPr sz="400" b="0">
                <a:noFill/>
              </a:defRPr>
            </a:lvl4pPr>
            <a:lvl5pPr>
              <a:spcBef>
                <a:spcPts val="0"/>
              </a:spcBef>
              <a:defRPr sz="400">
                <a:noFill/>
              </a:defRPr>
            </a:lvl5pPr>
            <a:lvl6pPr>
              <a:spcBef>
                <a:spcPts val="0"/>
              </a:spcBef>
              <a:defRPr sz="400">
                <a:noFill/>
              </a:defRPr>
            </a:lvl6pPr>
            <a:lvl7pPr>
              <a:spcBef>
                <a:spcPts val="0"/>
              </a:spcBef>
              <a:defRPr sz="400">
                <a:noFill/>
              </a:defRPr>
            </a:lvl7pPr>
            <a:lvl8pPr>
              <a:spcBef>
                <a:spcPts val="0"/>
              </a:spcBef>
              <a:defRPr sz="400">
                <a:noFill/>
              </a:defRPr>
            </a:lvl8pPr>
            <a:lvl9pPr>
              <a:spcBef>
                <a:spcPts val="0"/>
              </a:spcBef>
              <a:defRPr sz="400">
                <a:noFill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6A15F2A-CA03-47B3-FF01-215C3C24F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1989552"/>
            <a:ext cx="7920000" cy="1440000"/>
          </a:xfrm>
        </p:spPr>
        <p:txBody>
          <a:bodyPr anchor="b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614F521-CD24-AEF9-E449-417529857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8" y="3666067"/>
            <a:ext cx="7919999" cy="144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0" indent="0" algn="l">
              <a:buNone/>
              <a:defRPr sz="2000" b="0">
                <a:solidFill>
                  <a:schemeClr val="bg1"/>
                </a:solidFill>
              </a:defRPr>
            </a:lvl2pPr>
            <a:lvl3pPr marL="0" indent="0" algn="l">
              <a:buNone/>
              <a:defRPr sz="2000" b="0">
                <a:solidFill>
                  <a:schemeClr val="bg1"/>
                </a:solidFill>
              </a:defRPr>
            </a:lvl3pPr>
            <a:lvl4pPr marL="0" indent="0" algn="l">
              <a:buNone/>
              <a:defRPr sz="2000" b="0">
                <a:solidFill>
                  <a:schemeClr val="bg1"/>
                </a:solidFill>
              </a:defRPr>
            </a:lvl4pPr>
            <a:lvl5pPr marL="0" indent="0" algn="l">
              <a:buNone/>
              <a:defRPr sz="2000" b="0">
                <a:solidFill>
                  <a:schemeClr val="bg1"/>
                </a:solidFill>
              </a:defRPr>
            </a:lvl5pPr>
            <a:lvl6pPr marL="0" indent="0" algn="l">
              <a:buNone/>
              <a:defRPr sz="2000" b="0" i="0">
                <a:solidFill>
                  <a:schemeClr val="bg1"/>
                </a:solidFill>
                <a:latin typeface="Malayalam MN" pitchFamily="2" charset="0"/>
              </a:defRPr>
            </a:lvl6pPr>
            <a:lvl7pPr marL="0" indent="0" algn="l">
              <a:buNone/>
              <a:defRPr sz="2000" b="0" i="0">
                <a:solidFill>
                  <a:schemeClr val="bg1"/>
                </a:solidFill>
                <a:latin typeface="Malayalam MN" pitchFamily="2" charset="0"/>
              </a:defRPr>
            </a:lvl7pPr>
            <a:lvl8pPr marL="0" indent="0" algn="l">
              <a:buNone/>
              <a:defRPr sz="2000" b="0" i="0">
                <a:solidFill>
                  <a:schemeClr val="bg1"/>
                </a:solidFill>
                <a:latin typeface="Malayalam MN" pitchFamily="2" charset="0"/>
              </a:defRPr>
            </a:lvl8pPr>
            <a:lvl9pPr marL="0" indent="0" algn="l">
              <a:buNone/>
              <a:defRPr sz="2000" b="0" i="0">
                <a:solidFill>
                  <a:schemeClr val="bg1"/>
                </a:solidFill>
                <a:latin typeface="Malayalam MN" pitchFamily="2" charset="0"/>
              </a:defRPr>
            </a:lvl9pPr>
          </a:lstStyle>
          <a:p>
            <a:r>
              <a:rPr lang="en-AU" dirty="0"/>
              <a:t>Subtitle or presenters name and date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5D876-EE18-9347-A727-25FD889C8663}"/>
              </a:ext>
            </a:extLst>
          </p:cNvPr>
          <p:cNvSpPr txBox="1"/>
          <p:nvPr userDrawn="1"/>
        </p:nvSpPr>
        <p:spPr>
          <a:xfrm>
            <a:off x="306388" y="6638661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tx2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4051616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shape an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AE25EF5-E3D1-02FC-420D-0964BDAC5E11}"/>
              </a:ext>
            </a:extLst>
          </p:cNvPr>
          <p:cNvSpPr/>
          <p:nvPr userDrawn="1"/>
        </p:nvSpPr>
        <p:spPr bwMode="invGray">
          <a:xfrm>
            <a:off x="120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6A15F2A-CA03-47B3-FF01-215C3C24F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1989552"/>
            <a:ext cx="7920000" cy="1440000"/>
          </a:xfrm>
        </p:spPr>
        <p:txBody>
          <a:bodyPr anchor="b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614F521-CD24-AEF9-E449-417529857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8" y="3666067"/>
            <a:ext cx="7919999" cy="144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0" indent="0" algn="l">
              <a:buNone/>
              <a:defRPr sz="2000" b="0">
                <a:solidFill>
                  <a:schemeClr val="bg1"/>
                </a:solidFill>
              </a:defRPr>
            </a:lvl2pPr>
            <a:lvl3pPr marL="0" indent="0" algn="l">
              <a:buNone/>
              <a:defRPr sz="2000" b="0">
                <a:solidFill>
                  <a:schemeClr val="bg1"/>
                </a:solidFill>
              </a:defRPr>
            </a:lvl3pPr>
            <a:lvl4pPr marL="0" indent="0" algn="l">
              <a:buNone/>
              <a:defRPr sz="2000" b="0">
                <a:solidFill>
                  <a:schemeClr val="bg1"/>
                </a:solidFill>
              </a:defRPr>
            </a:lvl4pPr>
            <a:lvl5pPr marL="0" indent="0" algn="l">
              <a:buNone/>
              <a:defRPr sz="2000" b="0">
                <a:solidFill>
                  <a:schemeClr val="bg1"/>
                </a:solidFill>
              </a:defRPr>
            </a:lvl5pPr>
            <a:lvl6pPr marL="0" indent="0" algn="l">
              <a:buNone/>
              <a:defRPr sz="2000" b="0" i="0">
                <a:solidFill>
                  <a:schemeClr val="bg1"/>
                </a:solidFill>
                <a:latin typeface="Malayalam MN" pitchFamily="2" charset="0"/>
              </a:defRPr>
            </a:lvl6pPr>
            <a:lvl7pPr marL="0" indent="0" algn="l">
              <a:buNone/>
              <a:defRPr sz="2000" b="0" i="0">
                <a:solidFill>
                  <a:schemeClr val="bg1"/>
                </a:solidFill>
                <a:latin typeface="Malayalam MN" pitchFamily="2" charset="0"/>
              </a:defRPr>
            </a:lvl7pPr>
            <a:lvl8pPr marL="0" indent="0" algn="l">
              <a:buNone/>
              <a:defRPr sz="2000" b="0" i="0">
                <a:solidFill>
                  <a:schemeClr val="bg1"/>
                </a:solidFill>
                <a:latin typeface="Malayalam MN" pitchFamily="2" charset="0"/>
              </a:defRPr>
            </a:lvl8pPr>
            <a:lvl9pPr marL="0" indent="0" algn="l">
              <a:buNone/>
              <a:defRPr sz="2000" b="0" i="0">
                <a:solidFill>
                  <a:schemeClr val="bg1"/>
                </a:solidFill>
                <a:latin typeface="Malayalam MN" pitchFamily="2" charset="0"/>
              </a:defRPr>
            </a:lvl9pPr>
          </a:lstStyle>
          <a:p>
            <a:r>
              <a:rPr lang="en-AU" dirty="0"/>
              <a:t>Subtitle or presenters name and date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19F15A17-4B19-B716-C196-CF257BD1396F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8935381 w 12193200"/>
              <a:gd name="connsiteY0" fmla="*/ 0 h 6858000"/>
              <a:gd name="connsiteX1" fmla="*/ 9011504 w 12193200"/>
              <a:gd name="connsiteY1" fmla="*/ 0 h 6858000"/>
              <a:gd name="connsiteX2" fmla="*/ 9011504 w 12193200"/>
              <a:gd name="connsiteY2" fmla="*/ 5382302 h 6858000"/>
              <a:gd name="connsiteX3" fmla="*/ 10106336 w 12193200"/>
              <a:gd name="connsiteY3" fmla="*/ 6476982 h 6858000"/>
              <a:gd name="connsiteX4" fmla="*/ 12193200 w 12193200"/>
              <a:gd name="connsiteY4" fmla="*/ 6476982 h 6858000"/>
              <a:gd name="connsiteX5" fmla="*/ 12193200 w 12193200"/>
              <a:gd name="connsiteY5" fmla="*/ 6858000 h 6858000"/>
              <a:gd name="connsiteX6" fmla="*/ 0 w 12193200"/>
              <a:gd name="connsiteY6" fmla="*/ 6858000 h 6858000"/>
              <a:gd name="connsiteX7" fmla="*/ 0 w 12193200"/>
              <a:gd name="connsiteY7" fmla="*/ 6476982 h 6858000"/>
              <a:gd name="connsiteX8" fmla="*/ 7840548 w 12193200"/>
              <a:gd name="connsiteY8" fmla="*/ 6476982 h 6858000"/>
              <a:gd name="connsiteX9" fmla="*/ 8935381 w 12193200"/>
              <a:gd name="connsiteY9" fmla="*/ 53823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3200" h="6858000">
                <a:moveTo>
                  <a:pt x="8935381" y="0"/>
                </a:moveTo>
                <a:lnTo>
                  <a:pt x="9011504" y="0"/>
                </a:lnTo>
                <a:lnTo>
                  <a:pt x="9011504" y="5382302"/>
                </a:lnTo>
                <a:cubicBezTo>
                  <a:pt x="9011504" y="5986842"/>
                  <a:pt x="9501689" y="6476982"/>
                  <a:pt x="10106336" y="6476982"/>
                </a:cubicBezTo>
                <a:lnTo>
                  <a:pt x="12193200" y="6476982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476982"/>
                </a:lnTo>
                <a:lnTo>
                  <a:pt x="7840548" y="6476982"/>
                </a:lnTo>
                <a:cubicBezTo>
                  <a:pt x="8445195" y="6476982"/>
                  <a:pt x="8935381" y="5986842"/>
                  <a:pt x="8935381" y="538230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D3FB0A-3B50-6E44-A6A6-7F6EF2FA3F6C}"/>
              </a:ext>
            </a:extLst>
          </p:cNvPr>
          <p:cNvSpPr txBox="1"/>
          <p:nvPr userDrawn="1"/>
        </p:nvSpPr>
        <p:spPr>
          <a:xfrm>
            <a:off x="306388" y="6701007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tx2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AB88214-7A5C-2FA2-C102-5E25FA4D4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07987" y="6490175"/>
            <a:ext cx="719995" cy="25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28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rder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0">
            <a:extLst>
              <a:ext uri="{FF2B5EF4-FFF2-40B4-BE49-F238E27FC236}">
                <a16:creationId xmlns:a16="http://schemas.microsoft.com/office/drawing/2014/main" id="{F796ADE8-43A1-5AC7-0EBD-564B923056B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-21424" y="0"/>
            <a:ext cx="121932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lIns="8496000" tIns="360000" rIns="1368000" bIns="360000" anchor="ctr" anchorCtr="0">
            <a:noAutofit/>
          </a:bodyPr>
          <a:lstStyle>
            <a:lvl1pPr algn="l">
              <a:defRPr sz="14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ctr">
              <a:defRPr b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</a:lstStyle>
          <a:p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DBE3FE-29E4-5FA6-EC77-6A76FF0512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192000" cy="6858000"/>
          </a:xfrm>
          <a:custGeom>
            <a:avLst/>
            <a:gdLst>
              <a:gd name="connsiteX0" fmla="*/ 1136967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477000 h 6858000"/>
              <a:gd name="connsiteX5" fmla="*/ 10274935 w 12192000"/>
              <a:gd name="connsiteY5" fmla="*/ 6477000 h 6858000"/>
              <a:gd name="connsiteX6" fmla="*/ 11369675 w 12192000"/>
              <a:gd name="connsiteY6" fmla="*/ 53822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1136967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477000"/>
                </a:lnTo>
                <a:lnTo>
                  <a:pt x="10274935" y="6477000"/>
                </a:lnTo>
                <a:cubicBezTo>
                  <a:pt x="10879581" y="6477000"/>
                  <a:pt x="11369675" y="5986908"/>
                  <a:pt x="11369675" y="538226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spcBef>
                <a:spcPts val="0"/>
              </a:spcBef>
              <a:defRPr sz="400">
                <a:noFill/>
              </a:defRPr>
            </a:lvl1pPr>
            <a:lvl2pPr marL="0" indent="0">
              <a:spcBef>
                <a:spcPts val="0"/>
              </a:spcBef>
              <a:buNone/>
              <a:defRPr sz="400">
                <a:noFill/>
              </a:defRPr>
            </a:lvl2pPr>
            <a:lvl3pPr marL="0" indent="0">
              <a:spcBef>
                <a:spcPts val="0"/>
              </a:spcBef>
              <a:buNone/>
              <a:defRPr sz="400">
                <a:noFill/>
              </a:defRPr>
            </a:lvl3pPr>
            <a:lvl4pPr>
              <a:spcBef>
                <a:spcPts val="0"/>
              </a:spcBef>
              <a:defRPr sz="400" b="0">
                <a:noFill/>
              </a:defRPr>
            </a:lvl4pPr>
            <a:lvl5pPr>
              <a:spcBef>
                <a:spcPts val="0"/>
              </a:spcBef>
              <a:defRPr sz="400">
                <a:noFill/>
              </a:defRPr>
            </a:lvl5pPr>
            <a:lvl6pPr>
              <a:spcBef>
                <a:spcPts val="0"/>
              </a:spcBef>
              <a:defRPr sz="400">
                <a:noFill/>
              </a:defRPr>
            </a:lvl6pPr>
            <a:lvl7pPr>
              <a:spcBef>
                <a:spcPts val="0"/>
              </a:spcBef>
              <a:defRPr sz="400">
                <a:noFill/>
              </a:defRPr>
            </a:lvl7pPr>
            <a:lvl8pPr>
              <a:spcBef>
                <a:spcPts val="0"/>
              </a:spcBef>
              <a:defRPr sz="400">
                <a:noFill/>
              </a:defRPr>
            </a:lvl8pPr>
            <a:lvl9pPr>
              <a:spcBef>
                <a:spcPts val="0"/>
              </a:spcBef>
              <a:defRPr sz="400">
                <a:noFill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42AFC8-24A3-6AEB-E5CC-41CD9237A2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407988" y="392059"/>
            <a:ext cx="2340000" cy="9108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spcBef>
                <a:spcPts val="0"/>
              </a:spcBef>
              <a:defRPr sz="400">
                <a:noFill/>
              </a:defRPr>
            </a:lvl1pPr>
            <a:lvl2pPr marL="0" indent="0">
              <a:spcBef>
                <a:spcPts val="0"/>
              </a:spcBef>
              <a:buNone/>
              <a:defRPr sz="400">
                <a:noFill/>
              </a:defRPr>
            </a:lvl2pPr>
            <a:lvl3pPr marL="0" indent="0">
              <a:spcBef>
                <a:spcPts val="0"/>
              </a:spcBef>
              <a:buNone/>
              <a:defRPr sz="400">
                <a:noFill/>
              </a:defRPr>
            </a:lvl3pPr>
            <a:lvl4pPr>
              <a:spcBef>
                <a:spcPts val="0"/>
              </a:spcBef>
              <a:defRPr sz="400" b="0">
                <a:noFill/>
              </a:defRPr>
            </a:lvl4pPr>
            <a:lvl5pPr>
              <a:spcBef>
                <a:spcPts val="0"/>
              </a:spcBef>
              <a:defRPr sz="400">
                <a:noFill/>
              </a:defRPr>
            </a:lvl5pPr>
            <a:lvl6pPr>
              <a:spcBef>
                <a:spcPts val="0"/>
              </a:spcBef>
              <a:defRPr sz="400">
                <a:noFill/>
              </a:defRPr>
            </a:lvl6pPr>
            <a:lvl7pPr>
              <a:spcBef>
                <a:spcPts val="0"/>
              </a:spcBef>
              <a:defRPr sz="400">
                <a:noFill/>
              </a:defRPr>
            </a:lvl7pPr>
            <a:lvl8pPr>
              <a:spcBef>
                <a:spcPts val="0"/>
              </a:spcBef>
              <a:defRPr sz="400">
                <a:noFill/>
              </a:defRPr>
            </a:lvl8pPr>
            <a:lvl9pPr>
              <a:spcBef>
                <a:spcPts val="0"/>
              </a:spcBef>
              <a:defRPr sz="400">
                <a:noFill/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45116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rder an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05B7F1-A826-D473-5D14-C2B4CDE7AA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4B9D87-96BE-6CA1-B633-13A92C248C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407988" y="392059"/>
            <a:ext cx="2340000" cy="91000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76A15F2A-CA03-47B3-FF01-215C3C24F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1989552"/>
            <a:ext cx="7920000" cy="1440000"/>
          </a:xfrm>
        </p:spPr>
        <p:txBody>
          <a:bodyPr anchor="b" anchorCtr="0"/>
          <a:lstStyle>
            <a:lvl1pPr>
              <a:defRPr sz="56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614F521-CD24-AEF9-E449-417529857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8" y="3666067"/>
            <a:ext cx="7919999" cy="144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tx2"/>
                </a:solidFill>
              </a:defRPr>
            </a:lvl1pPr>
            <a:lvl2pPr marL="0" indent="0" algn="l">
              <a:buNone/>
              <a:defRPr sz="2000" b="0">
                <a:solidFill>
                  <a:schemeClr val="tx2"/>
                </a:solidFill>
              </a:defRPr>
            </a:lvl2pPr>
            <a:lvl3pPr marL="0" indent="0" algn="l">
              <a:buNone/>
              <a:defRPr sz="2000" b="0">
                <a:solidFill>
                  <a:schemeClr val="tx2"/>
                </a:solidFill>
              </a:defRPr>
            </a:lvl3pPr>
            <a:lvl4pPr marL="0" indent="0" algn="l">
              <a:buNone/>
              <a:defRPr sz="2000" b="0">
                <a:solidFill>
                  <a:schemeClr val="tx2"/>
                </a:solidFill>
              </a:defRPr>
            </a:lvl4pPr>
            <a:lvl5pPr marL="0" indent="0" algn="l">
              <a:buNone/>
              <a:defRPr sz="2000" b="0">
                <a:solidFill>
                  <a:schemeClr val="tx2"/>
                </a:solidFill>
              </a:defRPr>
            </a:lvl5pPr>
            <a:lvl6pPr marL="0" indent="0" algn="l">
              <a:buNone/>
              <a:defRPr sz="2000" b="0" i="0">
                <a:solidFill>
                  <a:schemeClr val="tx2"/>
                </a:solidFill>
                <a:latin typeface="Malayalam MN" pitchFamily="2" charset="0"/>
              </a:defRPr>
            </a:lvl6pPr>
            <a:lvl7pPr marL="0" indent="0" algn="l">
              <a:buNone/>
              <a:defRPr sz="2000" b="0" i="0">
                <a:solidFill>
                  <a:schemeClr val="tx2"/>
                </a:solidFill>
                <a:latin typeface="Malayalam MN" pitchFamily="2" charset="0"/>
              </a:defRPr>
            </a:lvl7pPr>
            <a:lvl8pPr marL="0" indent="0" algn="l">
              <a:buNone/>
              <a:defRPr sz="2000" b="0" i="0">
                <a:solidFill>
                  <a:schemeClr val="tx2"/>
                </a:solidFill>
                <a:latin typeface="Malayalam MN" pitchFamily="2" charset="0"/>
              </a:defRPr>
            </a:lvl8pPr>
            <a:lvl9pPr marL="0" indent="0" algn="l">
              <a:buNone/>
              <a:defRPr sz="2000" b="0" i="0">
                <a:solidFill>
                  <a:schemeClr val="tx2"/>
                </a:solidFill>
                <a:latin typeface="Malayalam MN" pitchFamily="2" charset="0"/>
              </a:defRPr>
            </a:lvl9pPr>
          </a:lstStyle>
          <a:p>
            <a:r>
              <a:rPr lang="en-AU" dirty="0"/>
              <a:t>Subtitle or presenters name and date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F251B315-CEC9-DB9B-8362-2189116E3F9D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custGeom>
            <a:avLst/>
            <a:gdLst>
              <a:gd name="connsiteX0" fmla="*/ 1136967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477000 h 6858000"/>
              <a:gd name="connsiteX5" fmla="*/ 10274935 w 12192000"/>
              <a:gd name="connsiteY5" fmla="*/ 6477000 h 6858000"/>
              <a:gd name="connsiteX6" fmla="*/ 11369675 w 12192000"/>
              <a:gd name="connsiteY6" fmla="*/ 53822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1136967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477000"/>
                </a:lnTo>
                <a:lnTo>
                  <a:pt x="10274935" y="6477000"/>
                </a:lnTo>
                <a:cubicBezTo>
                  <a:pt x="10879581" y="6477000"/>
                  <a:pt x="11369675" y="5986908"/>
                  <a:pt x="11369675" y="53822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EF0C8-A254-0F40-993B-A3821FE431EC}"/>
              </a:ext>
            </a:extLst>
          </p:cNvPr>
          <p:cNvSpPr txBox="1"/>
          <p:nvPr userDrawn="1"/>
        </p:nvSpPr>
        <p:spPr>
          <a:xfrm>
            <a:off x="306388" y="6638661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bg1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2569985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05B7F1-A826-D473-5D14-C2B4CDE7AA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4B9D87-96BE-6CA1-B633-13A92C248C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407988" y="392059"/>
            <a:ext cx="2340000" cy="91000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76A15F2A-CA03-47B3-FF01-215C3C24F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1989552"/>
            <a:ext cx="5338295" cy="1440000"/>
          </a:xfrm>
        </p:spPr>
        <p:txBody>
          <a:bodyPr anchor="b" anchorCtr="0"/>
          <a:lstStyle>
            <a:lvl1pPr>
              <a:defRPr sz="56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614F521-CD24-AEF9-E449-417529857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9" y="3666067"/>
            <a:ext cx="5338294" cy="14400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tx2"/>
                </a:solidFill>
              </a:defRPr>
            </a:lvl1pPr>
            <a:lvl2pPr marL="0" indent="0" algn="l">
              <a:buNone/>
              <a:defRPr sz="2000" b="0">
                <a:solidFill>
                  <a:schemeClr val="tx2"/>
                </a:solidFill>
              </a:defRPr>
            </a:lvl2pPr>
            <a:lvl3pPr marL="0" indent="0" algn="l">
              <a:buNone/>
              <a:defRPr sz="2000" b="0">
                <a:solidFill>
                  <a:schemeClr val="tx2"/>
                </a:solidFill>
              </a:defRPr>
            </a:lvl3pPr>
            <a:lvl4pPr marL="0" indent="0" algn="l">
              <a:buNone/>
              <a:defRPr sz="2000" b="0">
                <a:solidFill>
                  <a:schemeClr val="tx2"/>
                </a:solidFill>
              </a:defRPr>
            </a:lvl4pPr>
            <a:lvl5pPr marL="0" indent="0" algn="l">
              <a:buNone/>
              <a:defRPr sz="2000" b="0">
                <a:solidFill>
                  <a:schemeClr val="tx2"/>
                </a:solidFill>
              </a:defRPr>
            </a:lvl5pPr>
            <a:lvl6pPr marL="0" indent="0" algn="l">
              <a:buNone/>
              <a:defRPr sz="2000" b="0" i="0">
                <a:solidFill>
                  <a:schemeClr val="tx2"/>
                </a:solidFill>
                <a:latin typeface="Malayalam MN" pitchFamily="2" charset="0"/>
              </a:defRPr>
            </a:lvl6pPr>
            <a:lvl7pPr marL="0" indent="0" algn="l">
              <a:buNone/>
              <a:defRPr sz="2000" b="0" i="0">
                <a:solidFill>
                  <a:schemeClr val="tx2"/>
                </a:solidFill>
                <a:latin typeface="Malayalam MN" pitchFamily="2" charset="0"/>
              </a:defRPr>
            </a:lvl7pPr>
            <a:lvl8pPr marL="0" indent="0" algn="l">
              <a:buNone/>
              <a:defRPr sz="2000" b="0" i="0">
                <a:solidFill>
                  <a:schemeClr val="tx2"/>
                </a:solidFill>
                <a:latin typeface="Malayalam MN" pitchFamily="2" charset="0"/>
              </a:defRPr>
            </a:lvl8pPr>
            <a:lvl9pPr marL="0" indent="0" algn="l">
              <a:buNone/>
              <a:defRPr sz="2000" b="0" i="0">
                <a:solidFill>
                  <a:schemeClr val="tx2"/>
                </a:solidFill>
                <a:latin typeface="Malayalam MN" pitchFamily="2" charset="0"/>
              </a:defRPr>
            </a:lvl9pPr>
          </a:lstStyle>
          <a:p>
            <a:r>
              <a:rPr lang="en-AU" dirty="0"/>
              <a:t>Subtitle or presenters name and date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9ED4DA-49A7-59E0-7E9A-DB44F3D8EAE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159388" y="404813"/>
            <a:ext cx="6032612" cy="6453187"/>
          </a:xfrm>
          <a:custGeom>
            <a:avLst/>
            <a:gdLst>
              <a:gd name="connsiteX0" fmla="*/ 1022432 w 6096001"/>
              <a:gd name="connsiteY0" fmla="*/ 0 h 6520995"/>
              <a:gd name="connsiteX1" fmla="*/ 6096001 w 6096001"/>
              <a:gd name="connsiteY1" fmla="*/ 0 h 6520995"/>
              <a:gd name="connsiteX2" fmla="*/ 6096001 w 6096001"/>
              <a:gd name="connsiteY2" fmla="*/ 6520995 h 6520995"/>
              <a:gd name="connsiteX3" fmla="*/ 0 w 6096001"/>
              <a:gd name="connsiteY3" fmla="*/ 6520995 h 6520995"/>
              <a:gd name="connsiteX4" fmla="*/ 0 w 6096001"/>
              <a:gd name="connsiteY4" fmla="*/ 1022931 h 6520995"/>
              <a:gd name="connsiteX5" fmla="*/ 1022432 w 6096001"/>
              <a:gd name="connsiteY5" fmla="*/ 0 h 6520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1" h="6520995">
                <a:moveTo>
                  <a:pt x="1022432" y="0"/>
                </a:moveTo>
                <a:lnTo>
                  <a:pt x="6096001" y="0"/>
                </a:lnTo>
                <a:lnTo>
                  <a:pt x="6096001" y="6520995"/>
                </a:lnTo>
                <a:lnTo>
                  <a:pt x="0" y="6520995"/>
                </a:lnTo>
                <a:lnTo>
                  <a:pt x="0" y="1022931"/>
                </a:lnTo>
                <a:cubicBezTo>
                  <a:pt x="0" y="458014"/>
                  <a:pt x="457790" y="0"/>
                  <a:pt x="102243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1080000" tIns="360000" rIns="1080000" bIns="360000" anchor="ctr" anchorCtr="0">
            <a:noAutofit/>
          </a:bodyPr>
          <a:lstStyle>
            <a:lvl1pPr algn="l">
              <a:defRPr sz="14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ctr">
              <a:defRPr b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</a:lstStyle>
          <a:p>
            <a:r>
              <a:rPr lang="en-AU" dirty="0"/>
              <a:t>To insert an image, select ‘Insert Picture’, or click on icon. Select ‘Picture Format &gt; Crop’ to edit size and position of picture.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A9FDDA-3716-EB42-84B4-1AC1AD422941}"/>
              </a:ext>
            </a:extLst>
          </p:cNvPr>
          <p:cNvSpPr txBox="1"/>
          <p:nvPr userDrawn="1"/>
        </p:nvSpPr>
        <p:spPr>
          <a:xfrm>
            <a:off x="306388" y="6638661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tx2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2585268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-blue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AF1CB0-8477-F858-354C-2E86FE8F977D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Malayalam MN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D190FA-EA71-D68D-D3FF-9F6282BFD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453" y="2103863"/>
            <a:ext cx="5688012" cy="720000"/>
          </a:xfrm>
        </p:spPr>
        <p:txBody>
          <a:bodyPr anchor="b" anchorCtr="0"/>
          <a:lstStyle>
            <a:lvl1pPr algn="ctr">
              <a:defRPr sz="1800" b="1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FB3E1D-873C-BA29-608D-5E673F330F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1452" y="3155575"/>
            <a:ext cx="5688011" cy="144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0" indent="0" algn="ctr">
              <a:buNone/>
              <a:defRPr>
                <a:solidFill>
                  <a:schemeClr val="bg2"/>
                </a:solidFill>
              </a:defRPr>
            </a:lvl2pPr>
            <a:lvl3pPr marL="0" indent="0" algn="ctr">
              <a:buNone/>
              <a:defRPr>
                <a:solidFill>
                  <a:schemeClr val="bg2"/>
                </a:solidFill>
              </a:defRPr>
            </a:lvl3pPr>
            <a:lvl4pPr marL="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4pPr>
            <a:lvl5pPr marL="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5pPr>
            <a:lvl6pPr marL="0" indent="0" algn="ctr">
              <a:buFont typeface="Arial" panose="020B0604020202020204" pitchFamily="34" charset="0"/>
              <a:buNone/>
              <a:defRPr b="0" i="0">
                <a:solidFill>
                  <a:schemeClr val="bg2"/>
                </a:solidFill>
                <a:latin typeface="Malayalam MN" pitchFamily="2" charset="0"/>
              </a:defRPr>
            </a:lvl6pPr>
            <a:lvl7pPr marL="0" indent="0" algn="ctr">
              <a:buFont typeface="Arial" panose="020B0604020202020204" pitchFamily="34" charset="0"/>
              <a:buNone/>
              <a:defRPr b="0" i="0">
                <a:solidFill>
                  <a:schemeClr val="bg2"/>
                </a:solidFill>
                <a:latin typeface="Malayalam MN" pitchFamily="2" charset="0"/>
              </a:defRPr>
            </a:lvl7pPr>
            <a:lvl8pPr marL="0" indent="0" algn="ctr">
              <a:buFont typeface="Arial" panose="020B0604020202020204" pitchFamily="34" charset="0"/>
              <a:buNone/>
              <a:defRPr b="0" i="0">
                <a:solidFill>
                  <a:schemeClr val="bg2"/>
                </a:solidFill>
                <a:latin typeface="Malayalam MN" pitchFamily="2" charset="0"/>
              </a:defRPr>
            </a:lvl8pPr>
            <a:lvl9pPr marL="0" indent="0" algn="ctr">
              <a:buFont typeface="Arial" panose="020B0604020202020204" pitchFamily="34" charset="0"/>
              <a:buNone/>
              <a:defRPr b="0" i="0">
                <a:solidFill>
                  <a:schemeClr val="bg2"/>
                </a:solidFill>
                <a:latin typeface="Malayalam MN" pitchFamily="2" charset="0"/>
              </a:defRPr>
            </a:lvl9pPr>
          </a:lstStyle>
          <a:p>
            <a:pPr lvl="0"/>
            <a:r>
              <a:rPr lang="en-GB" dirty="0"/>
              <a:t>Click to add Acknowledgement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F36E9-0BC5-BC44-9738-324549C76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407987" y="6321422"/>
            <a:ext cx="719994" cy="2584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BFD05E-261E-BF4F-88A0-1DA6E52FCC91}"/>
              </a:ext>
            </a:extLst>
          </p:cNvPr>
          <p:cNvSpPr txBox="1"/>
          <p:nvPr userDrawn="1"/>
        </p:nvSpPr>
        <p:spPr>
          <a:xfrm>
            <a:off x="306388" y="6638661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bg1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4151952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7" y="409902"/>
            <a:ext cx="11376025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233487"/>
            <a:ext cx="5688013" cy="43191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18100" y="6270624"/>
            <a:ext cx="2160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2"/>
                </a:solidFill>
                <a:latin typeface="Malayalam MN" pitchFamily="2" charset="0"/>
              </a:defRPr>
            </a:lvl1pPr>
          </a:lstStyle>
          <a:p>
            <a:r>
              <a:rPr lang="en-US" dirty="0"/>
              <a:t>Insert Date via Header &amp; Footer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78100" y="6270624"/>
            <a:ext cx="7617912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2"/>
                </a:solidFill>
                <a:latin typeface="Malayalam MN" pitchFamily="2" charset="0"/>
              </a:defRPr>
            </a:lvl1pPr>
          </a:lstStyle>
          <a:p>
            <a:r>
              <a:rPr lang="en-GB" dirty="0"/>
              <a:t>University of Southern Queensland - Select 'Insert &gt; Header &amp; Footer'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6012" y="6270624"/>
            <a:ext cx="288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2"/>
                </a:solidFill>
                <a:latin typeface="Malayalam MN" pitchFamily="2" charset="0"/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ACE094-C478-3047-8FEE-F36123BE65B4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407987" y="6321422"/>
            <a:ext cx="719994" cy="258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37788E-D013-B646-B2E4-F12B3DA5CB3A}"/>
              </a:ext>
            </a:extLst>
          </p:cNvPr>
          <p:cNvSpPr txBox="1"/>
          <p:nvPr userDrawn="1"/>
        </p:nvSpPr>
        <p:spPr>
          <a:xfrm>
            <a:off x="306388" y="6638661"/>
            <a:ext cx="43367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700" b="0" i="0" dirty="0">
                <a:solidFill>
                  <a:schemeClr val="tx2"/>
                </a:solidFill>
                <a:effectLst/>
                <a:latin typeface="Malayalam M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content is protected and may not be shared, uploaded, or distributed</a:t>
            </a:r>
          </a:p>
        </p:txBody>
      </p:sp>
    </p:spTree>
    <p:extLst>
      <p:ext uri="{BB962C8B-B14F-4D97-AF65-F5344CB8AC3E}">
        <p14:creationId xmlns:p14="http://schemas.microsoft.com/office/powerpoint/2010/main" val="255947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16" r:id="rId2"/>
    <p:sldLayoutId id="2147483717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3" r:id="rId9"/>
    <p:sldLayoutId id="2147483684" r:id="rId10"/>
    <p:sldLayoutId id="2147483713" r:id="rId11"/>
    <p:sldLayoutId id="2147483714" r:id="rId12"/>
    <p:sldLayoutId id="2147483650" r:id="rId13"/>
    <p:sldLayoutId id="2147483652" r:id="rId14"/>
    <p:sldLayoutId id="2147483706" r:id="rId15"/>
    <p:sldLayoutId id="2147483686" r:id="rId16"/>
    <p:sldLayoutId id="2147483687" r:id="rId17"/>
    <p:sldLayoutId id="2147483707" r:id="rId18"/>
    <p:sldLayoutId id="2147483689" r:id="rId19"/>
    <p:sldLayoutId id="2147483715" r:id="rId20"/>
    <p:sldLayoutId id="2147483690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712" r:id="rId27"/>
    <p:sldLayoutId id="2147483711" r:id="rId28"/>
    <p:sldLayoutId id="2147483710" r:id="rId29"/>
    <p:sldLayoutId id="2147483700" r:id="rId30"/>
    <p:sldLayoutId id="2147483701" r:id="rId31"/>
    <p:sldLayoutId id="2147483709" r:id="rId32"/>
    <p:sldLayoutId id="2147483703" r:id="rId33"/>
    <p:sldLayoutId id="2147483708" r:id="rId34"/>
    <p:sldLayoutId id="2147483705" r:id="rId35"/>
    <p:sldLayoutId id="2147483675" r:id="rId36"/>
    <p:sldLayoutId id="2147483655" r:id="rId37"/>
    <p:sldLayoutId id="2147483718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tx2"/>
          </a:solidFill>
          <a:latin typeface="Malayalam MN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500" b="0" i="0" kern="1200">
          <a:solidFill>
            <a:schemeClr val="tx1"/>
          </a:solidFill>
          <a:latin typeface="Malayalam MN" pitchFamily="2" charset="0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Malayalam MN" pitchFamily="2" charset="0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500" b="0" i="0" kern="1200">
          <a:solidFill>
            <a:schemeClr val="tx1"/>
          </a:solidFill>
          <a:latin typeface="Malayalam MN" pitchFamily="2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500" b="0" i="0" kern="1200">
          <a:solidFill>
            <a:schemeClr val="tx2"/>
          </a:solidFill>
          <a:latin typeface="Malayalam MN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500" b="0" i="0" kern="1200">
          <a:solidFill>
            <a:schemeClr val="tx1"/>
          </a:solidFill>
          <a:latin typeface="Malayalam MN" pitchFamily="2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77" userDrawn="1">
          <p15:clr>
            <a:srgbClr val="F26B43"/>
          </p15:clr>
        </p15:guide>
        <p15:guide id="2" orient="horz" pos="3816" userDrawn="1">
          <p15:clr>
            <a:srgbClr val="F26B43"/>
          </p15:clr>
        </p15:guide>
        <p15:guide id="3" pos="257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orient="horz" pos="2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lIkrQE7RgWg?start=38&amp;feature=oembed" TargetMode="Externa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D89BD-01DC-D2BF-7096-23FF103B3674}"/>
              </a:ext>
            </a:extLst>
          </p:cNvPr>
          <p:cNvSpPr txBox="1">
            <a:spLocks/>
          </p:cNvSpPr>
          <p:nvPr/>
        </p:nvSpPr>
        <p:spPr>
          <a:xfrm>
            <a:off x="0" y="2110352"/>
            <a:ext cx="12192000" cy="78858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600" b="1" dirty="0">
                <a:solidFill>
                  <a:srgbClr val="FFB44A"/>
                </a:solidFill>
                <a:effectLst>
                  <a:outerShdw blurRad="63500" dist="63500" dir="18900000" algn="bl" rotWithShape="0">
                    <a:schemeClr val="bg1">
                      <a:alpha val="40000"/>
                    </a:schemeClr>
                  </a:outerShdw>
                </a:effectLst>
                <a:latin typeface="Malayalam MN" pitchFamily="2" charset="0"/>
                <a:ea typeface="Times New Roman" panose="02020603050405020304" pitchFamily="18" charset="0"/>
                <a:cs typeface="Malayalam MN" pitchFamily="2" charset="0"/>
              </a:rPr>
              <a:t>CONVERSATIONS WITH EMPLOYERS</a:t>
            </a:r>
            <a:r>
              <a:rPr lang="en-AU" sz="4600" dirty="0">
                <a:solidFill>
                  <a:srgbClr val="FFB44A"/>
                </a:solidFill>
                <a:effectLst>
                  <a:outerShdw blurRad="63500" dist="63500" dir="18900000" algn="bl" rotWithShape="0">
                    <a:schemeClr val="bg1">
                      <a:alpha val="40000"/>
                    </a:schemeClr>
                  </a:outerShdw>
                </a:effectLst>
                <a:latin typeface="Malayalam MN" pitchFamily="2" charset="0"/>
                <a:cs typeface="Malayalam MN" pitchFamily="2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FCBCC0-277A-BB06-4940-684C194F41D2}"/>
              </a:ext>
            </a:extLst>
          </p:cNvPr>
          <p:cNvSpPr txBox="1">
            <a:spLocks/>
          </p:cNvSpPr>
          <p:nvPr/>
        </p:nvSpPr>
        <p:spPr>
          <a:xfrm>
            <a:off x="1199781" y="2971385"/>
            <a:ext cx="9792437" cy="5914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600" b="1" dirty="0">
                <a:solidFill>
                  <a:srgbClr val="FFB44A"/>
                </a:solidFill>
                <a:latin typeface="Malayalam MN" pitchFamily="2" charset="0"/>
                <a:ea typeface="Times New Roman" panose="02020603050405020304" pitchFamily="18" charset="0"/>
                <a:cs typeface="Malayalam MN" pitchFamily="2" charset="0"/>
              </a:rPr>
              <a:t>Crafting a narrative that showcases employability appeal</a:t>
            </a:r>
            <a:r>
              <a:rPr lang="en-AU" sz="3600" dirty="0">
                <a:solidFill>
                  <a:srgbClr val="FFB44A"/>
                </a:solidFill>
                <a:latin typeface="Malayalam MN" pitchFamily="2" charset="0"/>
                <a:cs typeface="Malayalam MN" pitchFamily="2" charset="0"/>
              </a:rPr>
              <a:t>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28E0131-2E96-8EF4-64A1-F42598DEE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0813" y="5086953"/>
            <a:ext cx="5290371" cy="1610836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Malayalam MN" pitchFamily="2" charset="0"/>
                <a:cs typeface="Malayalam MN" pitchFamily="2" charset="0"/>
              </a:rPr>
              <a:t>Dr Suzanne Reich</a:t>
            </a:r>
          </a:p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Malayalam MN" pitchFamily="2" charset="0"/>
                <a:cs typeface="Malayalam MN" pitchFamily="2" charset="0"/>
              </a:rPr>
              <a:t>Discipline Lead | Senior Lecturer </a:t>
            </a:r>
          </a:p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Malayalam MN" pitchFamily="2" charset="0"/>
                <a:cs typeface="Malayalam MN" pitchFamily="2" charset="0"/>
              </a:rPr>
              <a:t>Criminology &amp; Criminal Justice</a:t>
            </a:r>
          </a:p>
          <a:p>
            <a:pPr algn="ctr">
              <a:lnSpc>
                <a:spcPct val="120000"/>
              </a:lnSpc>
              <a:tabLst>
                <a:tab pos="3862388" algn="l"/>
              </a:tabLst>
            </a:pPr>
            <a:r>
              <a:rPr lang="en-US" sz="2000" dirty="0">
                <a:solidFill>
                  <a:schemeClr val="bg1"/>
                </a:solidFill>
                <a:latin typeface="Malayalam MN" pitchFamily="2" charset="0"/>
                <a:cs typeface="Malayalam MN" pitchFamily="2" charset="0"/>
              </a:rPr>
              <a:t>Suzanne.Reich@unisq.edu.au        @</a:t>
            </a:r>
            <a:r>
              <a:rPr lang="en-US" sz="2000" dirty="0" err="1">
                <a:solidFill>
                  <a:schemeClr val="bg1"/>
                </a:solidFill>
                <a:latin typeface="Malayalam MN" pitchFamily="2" charset="0"/>
                <a:cs typeface="Malayalam MN" pitchFamily="2" charset="0"/>
              </a:rPr>
              <a:t>ReichSuz</a:t>
            </a:r>
            <a:endParaRPr lang="en-US" sz="2000" dirty="0">
              <a:solidFill>
                <a:schemeClr val="bg1"/>
              </a:solidFill>
              <a:latin typeface="Malayalam MN" pitchFamily="2" charset="0"/>
              <a:cs typeface="Malayalam MN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3D7130A-A9D8-CC18-1168-8A01CA4C8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31" b="91803" l="9896" r="89931">
                        <a14:foregroundMark x1="16493" y1="90984" x2="16493" y2="90984"/>
                        <a14:foregroundMark x1="83507" y1="91803" x2="83507" y2="91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681" y="6423270"/>
            <a:ext cx="294041" cy="24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67C44D-29E1-A388-8537-45D9A82E6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044" y="373818"/>
            <a:ext cx="2930655" cy="10726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69735F-CE65-6241-03D8-BD7C97D2EA76}"/>
              </a:ext>
            </a:extLst>
          </p:cNvPr>
          <p:cNvSpPr txBox="1"/>
          <p:nvPr/>
        </p:nvSpPr>
        <p:spPr>
          <a:xfrm>
            <a:off x="469618" y="4221357"/>
            <a:ext cx="11252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alayalam MN" pitchFamily="2" charset="0"/>
                <a:cs typeface="Malayalam MN" pitchFamily="2" charset="0"/>
              </a:rPr>
              <a:t>PACCOA CONFERENCE | 19 – 20 October 2023 | Sydney, Australia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ECD267-57E0-FB72-E100-88F3A536C4DE}"/>
              </a:ext>
            </a:extLst>
          </p:cNvPr>
          <p:cNvSpPr txBox="1"/>
          <p:nvPr/>
        </p:nvSpPr>
        <p:spPr>
          <a:xfrm>
            <a:off x="1651888" y="1506366"/>
            <a:ext cx="8888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Advancing Community Corrections: Innovation &amp; Vision</a:t>
            </a:r>
          </a:p>
        </p:txBody>
      </p:sp>
    </p:spTree>
    <p:extLst>
      <p:ext uri="{BB962C8B-B14F-4D97-AF65-F5344CB8AC3E}">
        <p14:creationId xmlns:p14="http://schemas.microsoft.com/office/powerpoint/2010/main" val="3887801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3D94D8-291C-2C07-2A5B-242CEAC28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University of Southern Queensland - Select 'Insert &gt; Header &amp; Footer'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8251D-4F81-2953-49CA-66593E16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10</a:t>
            </a:fld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0833EE-1692-51BB-CD49-34F0C341FF02}"/>
              </a:ext>
            </a:extLst>
          </p:cNvPr>
          <p:cNvGrpSpPr/>
          <p:nvPr/>
        </p:nvGrpSpPr>
        <p:grpSpPr>
          <a:xfrm>
            <a:off x="1980045" y="1167699"/>
            <a:ext cx="9278129" cy="4522602"/>
            <a:chOff x="1956295" y="996249"/>
            <a:chExt cx="9278129" cy="452260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D6E9BD-5A51-32DD-4963-4F59AAF5D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6295" y="996249"/>
              <a:ext cx="9278129" cy="4522602"/>
            </a:xfrm>
            <a:prstGeom prst="rect">
              <a:avLst/>
            </a:prstGeom>
          </p:spPr>
        </p:pic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32168DF1-908B-80D1-44EA-30B6B77E2400}"/>
                </a:ext>
              </a:extLst>
            </p:cNvPr>
            <p:cNvSpPr/>
            <p:nvPr/>
          </p:nvSpPr>
          <p:spPr>
            <a:xfrm rot="5400000">
              <a:off x="6322227" y="174843"/>
              <a:ext cx="546264" cy="8699310"/>
            </a:xfrm>
            <a:prstGeom prst="rightBrac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6567F1E8-F8A6-28FB-9DAF-D96869A36D59}"/>
              </a:ext>
            </a:extLst>
          </p:cNvPr>
          <p:cNvSpPr txBox="1">
            <a:spLocks/>
          </p:cNvSpPr>
          <p:nvPr/>
        </p:nvSpPr>
        <p:spPr bwMode="gray">
          <a:xfrm>
            <a:off x="3429001" y="625621"/>
            <a:ext cx="6921830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3C2D4D"/>
                </a:solidFill>
                <a:latin typeface="Malayalam MN" pitchFamily="2" charset="0"/>
                <a:cs typeface="Malayalam MN" pitchFamily="2" charset="0"/>
              </a:rPr>
              <a:t>Desistance </a:t>
            </a:r>
            <a:r>
              <a:rPr lang="en-US" dirty="0" err="1">
                <a:solidFill>
                  <a:srgbClr val="3C2D4D"/>
                </a:solidFill>
                <a:latin typeface="Malayalam MN" pitchFamily="2" charset="0"/>
                <a:cs typeface="Malayalam MN" pitchFamily="2" charset="0"/>
              </a:rPr>
              <a:t>signalling</a:t>
            </a:r>
            <a:r>
              <a:rPr lang="en-US" dirty="0">
                <a:solidFill>
                  <a:srgbClr val="3C2D4D"/>
                </a:solidFill>
                <a:latin typeface="Malayalam MN" pitchFamily="2" charset="0"/>
                <a:cs typeface="Malayalam MN" pitchFamily="2" charset="0"/>
              </a:rPr>
              <a:t> timeline</a:t>
            </a:r>
            <a:endParaRPr lang="en-US" sz="1800" dirty="0">
              <a:solidFill>
                <a:srgbClr val="3C2D4D"/>
              </a:solidFill>
              <a:latin typeface="Malayalam MN" pitchFamily="2" charset="0"/>
              <a:cs typeface="Malayalam MN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9DEF22-6E9D-7FD7-0B1A-F6D22EEFA4A9}"/>
              </a:ext>
            </a:extLst>
          </p:cNvPr>
          <p:cNvSpPr txBox="1"/>
          <p:nvPr/>
        </p:nvSpPr>
        <p:spPr>
          <a:xfrm>
            <a:off x="9688514" y="579579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3C2D4D"/>
                </a:solidFill>
              </a:rPr>
              <a:t>(Reich, 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940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2">
            <a:extLst>
              <a:ext uri="{FF2B5EF4-FFF2-40B4-BE49-F238E27FC236}">
                <a16:creationId xmlns:a16="http://schemas.microsoft.com/office/drawing/2014/main" id="{D900ED31-F3A2-DE3E-935C-11B6444FF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013" y="319582"/>
            <a:ext cx="3419998" cy="1834534"/>
          </a:xfrm>
        </p:spPr>
        <p:txBody>
          <a:bodyPr/>
          <a:lstStyle/>
          <a:p>
            <a:pPr algn="ctr"/>
            <a:r>
              <a:rPr lang="en-US" dirty="0">
                <a:cs typeface="Malayalam MN" pitchFamily="2" charset="0"/>
              </a:rPr>
              <a:t>DESISTANCE SIGNALLING TIMELINE</a:t>
            </a:r>
          </a:p>
        </p:txBody>
      </p:sp>
      <p:sp>
        <p:nvSpPr>
          <p:cNvPr id="38" name="Date Placeholder 4">
            <a:extLst>
              <a:ext uri="{FF2B5EF4-FFF2-40B4-BE49-F238E27FC236}">
                <a16:creationId xmlns:a16="http://schemas.microsoft.com/office/drawing/2014/main" id="{DAB3B8A1-73E5-D3A7-D0A3-1B5003E0DD88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718100" y="6270624"/>
            <a:ext cx="2160000" cy="360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Insert Date via Header &amp; Footer</a:t>
            </a:r>
            <a:endParaRPr lang="en-GB"/>
          </a:p>
        </p:txBody>
      </p:sp>
      <p:sp>
        <p:nvSpPr>
          <p:cNvPr id="40" name="Footer Placeholder 5">
            <a:extLst>
              <a:ext uri="{FF2B5EF4-FFF2-40B4-BE49-F238E27FC236}">
                <a16:creationId xmlns:a16="http://schemas.microsoft.com/office/drawing/2014/main" id="{DC4C6BA6-4A03-2C29-422D-4ED021B32D1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878100" y="6270624"/>
            <a:ext cx="7617912" cy="360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/>
              <a:t>University of Southern Queensland - Select 'Insert &gt; Header &amp; Footer'</a:t>
            </a:r>
          </a:p>
        </p:txBody>
      </p:sp>
      <p:sp>
        <p:nvSpPr>
          <p:cNvPr id="42" name="Slide Number Placeholder 6">
            <a:extLst>
              <a:ext uri="{FF2B5EF4-FFF2-40B4-BE49-F238E27FC236}">
                <a16:creationId xmlns:a16="http://schemas.microsoft.com/office/drawing/2014/main" id="{B4C440B6-643D-54FB-9C3A-0D1BF73B4E4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96012" y="6270624"/>
            <a:ext cx="288000" cy="36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F5AEA0E0-5CC6-4BD0-905C-A0021E419432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249A02-BD61-EA76-AAD3-2F62F3515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EE9C009-BC51-EDD5-BDA0-0DC799962FF6}"/>
              </a:ext>
            </a:extLst>
          </p:cNvPr>
          <p:cNvGrpSpPr/>
          <p:nvPr/>
        </p:nvGrpSpPr>
        <p:grpSpPr>
          <a:xfrm>
            <a:off x="4747723" y="1642711"/>
            <a:ext cx="7036289" cy="3344924"/>
            <a:chOff x="4747723" y="1642711"/>
            <a:chExt cx="7036289" cy="33449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EA7156-F53C-A096-C9FC-4926BA1B6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47723" y="1642711"/>
              <a:ext cx="7036289" cy="33449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62FF8A9C-9438-874C-D686-DC173A8B6B1A}"/>
                </a:ext>
              </a:extLst>
            </p:cNvPr>
            <p:cNvSpPr/>
            <p:nvPr/>
          </p:nvSpPr>
          <p:spPr>
            <a:xfrm rot="5400000">
              <a:off x="8063858" y="989171"/>
              <a:ext cx="404018" cy="6597328"/>
            </a:xfrm>
            <a:prstGeom prst="rightBrace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76331BB-C25F-27AA-AA1C-A761F11C8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9" t="4133" r="3602"/>
          <a:stretch/>
        </p:blipFill>
        <p:spPr>
          <a:xfrm>
            <a:off x="4271999" y="1508166"/>
            <a:ext cx="3755720" cy="2834400"/>
          </a:xfrm>
          <a:prstGeom prst="rect">
            <a:avLst/>
          </a:prstGeom>
          <a:effectLst>
            <a:outerShdw blurRad="50800" dist="38100" dir="18900000" sx="103000" sy="103000" algn="bl" rotWithShape="0">
              <a:schemeClr val="tx1">
                <a:alpha val="40000"/>
              </a:scheme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0E4F5C-59EC-19BE-E8D0-7669ADDD7ED4}"/>
              </a:ext>
            </a:extLst>
          </p:cNvPr>
          <p:cNvSpPr txBox="1"/>
          <p:nvPr/>
        </p:nvSpPr>
        <p:spPr>
          <a:xfrm>
            <a:off x="560769" y="2259607"/>
            <a:ext cx="33173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alayalam MN" pitchFamily="2" charset="0"/>
                <a:cs typeface="Malayalam MN" pitchFamily="2" charset="0"/>
              </a:rPr>
              <a:t>By addressing the criteria, ex-offender job applicants can design their own desistance </a:t>
            </a:r>
            <a:r>
              <a:rPr lang="en-US" sz="2400" dirty="0" err="1">
                <a:solidFill>
                  <a:schemeClr val="bg1"/>
                </a:solidFill>
                <a:latin typeface="Malayalam MN" pitchFamily="2" charset="0"/>
                <a:cs typeface="Malayalam MN" pitchFamily="2" charset="0"/>
              </a:rPr>
              <a:t>signalling</a:t>
            </a:r>
            <a:r>
              <a:rPr lang="en-US" sz="2400" dirty="0">
                <a:solidFill>
                  <a:schemeClr val="bg1"/>
                </a:solidFill>
                <a:latin typeface="Malayalam MN" pitchFamily="2" charset="0"/>
                <a:cs typeface="Malayalam MN" pitchFamily="2" charset="0"/>
              </a:rPr>
              <a:t> strategy and make their desistance from crime </a:t>
            </a:r>
            <a:r>
              <a:rPr lang="en-US" sz="2400" dirty="0" err="1">
                <a:solidFill>
                  <a:schemeClr val="bg1"/>
                </a:solidFill>
                <a:latin typeface="Malayalam MN" pitchFamily="2" charset="0"/>
                <a:cs typeface="Malayalam MN" pitchFamily="2" charset="0"/>
              </a:rPr>
              <a:t>recognisable</a:t>
            </a:r>
            <a:endParaRPr lang="en-US" sz="2400" dirty="0">
              <a:solidFill>
                <a:schemeClr val="bg1"/>
              </a:solidFill>
              <a:latin typeface="Malayalam MN" pitchFamily="2" charset="0"/>
              <a:cs typeface="Malayalam M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082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62D117AF-1AC3-C0BB-B543-6A447BA18C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96012" y="6270624"/>
            <a:ext cx="288000" cy="36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1D3E0C1E-CAA7-684E-BEA4-86303DCB0B0B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AC63779-D6D0-8715-00EE-CB9D1D281C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2753" y="0"/>
            <a:ext cx="10859248" cy="621506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114AE333-46FC-630B-4BB5-B90D06205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7444"/>
            <a:ext cx="12192000" cy="637577"/>
          </a:xfrm>
          <a:solidFill>
            <a:srgbClr val="3C2D4D"/>
          </a:solidFill>
        </p:spPr>
        <p:txBody>
          <a:bodyPr/>
          <a:lstStyle/>
          <a:p>
            <a:pPr algn="ctr"/>
            <a:r>
              <a:rPr lang="en-US" sz="3600" dirty="0">
                <a:solidFill>
                  <a:srgbClr val="FFB448"/>
                </a:solidFill>
              </a:rPr>
              <a:t>The Desistance </a:t>
            </a:r>
            <a:r>
              <a:rPr lang="en-US" sz="3600" dirty="0" err="1">
                <a:solidFill>
                  <a:srgbClr val="FFB448"/>
                </a:solidFill>
              </a:rPr>
              <a:t>Signaller</a:t>
            </a:r>
            <a:r>
              <a:rPr lang="en-US" sz="3600" dirty="0">
                <a:solidFill>
                  <a:srgbClr val="FFB448"/>
                </a:solidFill>
              </a:rPr>
              <a:t> - </a:t>
            </a:r>
            <a:r>
              <a:rPr lang="en-US" sz="3600" i="1" dirty="0">
                <a:solidFill>
                  <a:srgbClr val="FFB448"/>
                </a:solidFill>
              </a:rPr>
              <a:t>Honesty</a:t>
            </a:r>
            <a:endParaRPr lang="en-US" sz="3600" dirty="0">
              <a:solidFill>
                <a:srgbClr val="FFB448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363C96-6863-DE44-08AF-27DCCCFEB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18" y="1221262"/>
            <a:ext cx="11575473" cy="4674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2015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62D117AF-1AC3-C0BB-B543-6A447BA18C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96012" y="6270624"/>
            <a:ext cx="288000" cy="36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1D3E0C1E-CAA7-684E-BEA4-86303DCB0B0B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AC63779-D6D0-8715-00EE-CB9D1D281C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2753" y="0"/>
            <a:ext cx="10859248" cy="621506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114AE333-46FC-630B-4BB5-B90D06205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7444"/>
            <a:ext cx="12192000" cy="637577"/>
          </a:xfrm>
          <a:solidFill>
            <a:srgbClr val="3C2D4D"/>
          </a:solidFill>
        </p:spPr>
        <p:txBody>
          <a:bodyPr/>
          <a:lstStyle/>
          <a:p>
            <a:pPr algn="ctr"/>
            <a:r>
              <a:rPr lang="en-US" sz="3600" dirty="0">
                <a:solidFill>
                  <a:srgbClr val="FFB448"/>
                </a:solidFill>
              </a:rPr>
              <a:t>The Desistance </a:t>
            </a:r>
            <a:r>
              <a:rPr lang="en-US" sz="3600" dirty="0" err="1">
                <a:solidFill>
                  <a:srgbClr val="FFB448"/>
                </a:solidFill>
              </a:rPr>
              <a:t>Signaller</a:t>
            </a:r>
            <a:r>
              <a:rPr lang="en-US" sz="3600" dirty="0">
                <a:solidFill>
                  <a:srgbClr val="FFB448"/>
                </a:solidFill>
              </a:rPr>
              <a:t> - </a:t>
            </a:r>
            <a:r>
              <a:rPr lang="en-US" sz="3600" i="1" dirty="0">
                <a:solidFill>
                  <a:srgbClr val="FFB448"/>
                </a:solidFill>
              </a:rPr>
              <a:t>Reliability</a:t>
            </a:r>
            <a:endParaRPr lang="en-US" sz="3600" dirty="0">
              <a:solidFill>
                <a:srgbClr val="FFB448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D7CD9E-9FC5-2D2E-7E44-0A52AB130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15" y="1221606"/>
            <a:ext cx="11499769" cy="46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61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D52F7-435A-7346-9768-C41B2472F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60" y="593595"/>
            <a:ext cx="11376561" cy="1097537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EMPLOYMENT WORKSHOPS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1649AD-BBFB-8B48-A8BE-A48334598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5250" y="1944413"/>
            <a:ext cx="8341499" cy="339651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600" dirty="0"/>
              <a:t>Getting a job with a criminal record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Understand desistance </a:t>
            </a:r>
            <a:r>
              <a:rPr lang="en-US" sz="3600" dirty="0" err="1"/>
              <a:t>signalling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dirty="0"/>
              <a:t>Hard and soft skills brainstorming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Desistance </a:t>
            </a:r>
            <a:r>
              <a:rPr lang="en-US" sz="3600" dirty="0" err="1"/>
              <a:t>signalling</a:t>
            </a:r>
            <a:r>
              <a:rPr lang="en-US" sz="3600" dirty="0"/>
              <a:t> design template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25195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ook cover with a blue line&#10;&#10;Description automatically generated">
            <a:extLst>
              <a:ext uri="{FF2B5EF4-FFF2-40B4-BE49-F238E27FC236}">
                <a16:creationId xmlns:a16="http://schemas.microsoft.com/office/drawing/2014/main" id="{3B0BF035-6325-9475-157E-9D106A31E3A0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5" y="953644"/>
            <a:ext cx="3577759" cy="5062981"/>
          </a:xfrm>
          <a:effectLst>
            <a:outerShdw blurRad="50800" dist="63500" dir="18900000" algn="bl" rotWithShape="0">
              <a:schemeClr val="tx1">
                <a:alpha val="40000"/>
              </a:schemeClr>
            </a:outerShdw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577322-9B03-AEC2-3CC0-80C99244FF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17" name="Picture Placeholder 16" descr="A screenshot of a phone&#10;&#10;Description automatically generated">
            <a:extLst>
              <a:ext uri="{FF2B5EF4-FFF2-40B4-BE49-F238E27FC236}">
                <a16:creationId xmlns:a16="http://schemas.microsoft.com/office/drawing/2014/main" id="{0DAB9A06-0A81-F14A-463B-08503FDC3DD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1736">
            <a:off x="4906474" y="1610774"/>
            <a:ext cx="3345401" cy="4734163"/>
          </a:xfrm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2BAFB3CD-5018-ECFC-FD24-242D4CB4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69" y="274821"/>
            <a:ext cx="8277476" cy="823586"/>
          </a:xfrm>
        </p:spPr>
        <p:txBody>
          <a:bodyPr/>
          <a:lstStyle/>
          <a:p>
            <a:r>
              <a:rPr lang="en-AU" sz="36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DESISTANCE SIGNALLING BY DESIGN</a:t>
            </a:r>
          </a:p>
        </p:txBody>
      </p:sp>
      <p:pic>
        <p:nvPicPr>
          <p:cNvPr id="19" name="Picture 18" descr="A screenshot of a phone&#10;&#10;Description automatically generated">
            <a:extLst>
              <a:ext uri="{FF2B5EF4-FFF2-40B4-BE49-F238E27FC236}">
                <a16:creationId xmlns:a16="http://schemas.microsoft.com/office/drawing/2014/main" id="{AD39EB3F-79EA-CB43-05CF-F5E9597AE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526">
            <a:off x="7536725" y="556547"/>
            <a:ext cx="3567698" cy="5048744"/>
          </a:xfrm>
          <a:prstGeom prst="rect">
            <a:avLst/>
          </a:prstGeom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screen shot of a phone&#10;&#10;Description automatically generated">
            <a:extLst>
              <a:ext uri="{FF2B5EF4-FFF2-40B4-BE49-F238E27FC236}">
                <a16:creationId xmlns:a16="http://schemas.microsoft.com/office/drawing/2014/main" id="{B4833C58-61E6-355A-B77F-31050BCDB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9720">
            <a:off x="8571095" y="2221608"/>
            <a:ext cx="3178827" cy="4498441"/>
          </a:xfrm>
          <a:prstGeom prst="rect">
            <a:avLst/>
          </a:prstGeom>
          <a:effectLst>
            <a:outerShdw blurRad="50800" dist="635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2193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A04A-11E1-F624-5F86-1A1E3A69A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0263"/>
            <a:ext cx="9203604" cy="774430"/>
          </a:xfrm>
        </p:spPr>
        <p:txBody>
          <a:bodyPr/>
          <a:lstStyle/>
          <a:p>
            <a:r>
              <a:rPr lang="en-AU" sz="4800" dirty="0"/>
              <a:t>Perhaps you’re thinking….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945247-25AB-AB56-9D71-D40FD7305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1563129"/>
            <a:ext cx="8393112" cy="1030624"/>
          </a:xfrm>
        </p:spPr>
        <p:txBody>
          <a:bodyPr/>
          <a:lstStyle/>
          <a:p>
            <a:r>
              <a:rPr lang="en-AU" sz="2200" dirty="0"/>
              <a:t>What can we do from day to day in our work with those under supervision to help them signal their desistance? </a:t>
            </a:r>
          </a:p>
        </p:txBody>
      </p:sp>
      <p:pic>
        <p:nvPicPr>
          <p:cNvPr id="2050" name="Picture 2" descr="Thats The Big Question Emma Thompson GIF - Thats The Big Question Emma  Thompson Baroness - Discover &amp; Share GIFs">
            <a:extLst>
              <a:ext uri="{FF2B5EF4-FFF2-40B4-BE49-F238E27FC236}">
                <a16:creationId xmlns:a16="http://schemas.microsoft.com/office/drawing/2014/main" id="{F29AB802-B835-3C9D-3427-0463FC678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061" y="2661977"/>
            <a:ext cx="5696964" cy="320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6EB1B9-4E86-75D2-89A7-529CA6D2BDA9}"/>
              </a:ext>
            </a:extLst>
          </p:cNvPr>
          <p:cNvSpPr txBox="1"/>
          <p:nvPr/>
        </p:nvSpPr>
        <p:spPr>
          <a:xfrm>
            <a:off x="9409592" y="390392"/>
            <a:ext cx="2358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B44A"/>
                </a:solidFill>
                <a:latin typeface="Malayalam MN" pitchFamily="2" charset="0"/>
                <a:cs typeface="Malayalam MN" pitchFamily="2" charset="0"/>
              </a:rPr>
              <a:t>3 THINGS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E6E5D0-BA90-CABB-284E-687EB41906B1}"/>
              </a:ext>
            </a:extLst>
          </p:cNvPr>
          <p:cNvSpPr txBox="1"/>
          <p:nvPr/>
        </p:nvSpPr>
        <p:spPr>
          <a:xfrm>
            <a:off x="9155112" y="1212463"/>
            <a:ext cx="2867169" cy="4433073"/>
          </a:xfrm>
          <a:prstGeom prst="rect">
            <a:avLst/>
          </a:prstGeom>
          <a:noFill/>
        </p:spPr>
        <p:txBody>
          <a:bodyPr wrap="square" lIns="0" tIns="46800" r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>
                <a:solidFill>
                  <a:srgbClr val="FFB44A"/>
                </a:solidFill>
              </a:rPr>
              <a:t>Attend tomorrow’s desistance </a:t>
            </a:r>
            <a:r>
              <a:rPr lang="en-US" sz="2200" dirty="0" err="1">
                <a:solidFill>
                  <a:srgbClr val="FFB44A"/>
                </a:solidFill>
              </a:rPr>
              <a:t>signalling</a:t>
            </a:r>
            <a:r>
              <a:rPr lang="en-US" sz="2200" dirty="0">
                <a:solidFill>
                  <a:srgbClr val="FFB44A"/>
                </a:solidFill>
              </a:rPr>
              <a:t> workshop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solidFill>
                  <a:srgbClr val="8FCD4D"/>
                </a:solidFill>
              </a:rPr>
              <a:t>✦ ✦ ✦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solidFill>
                  <a:srgbClr val="FFB44A"/>
                </a:solidFill>
              </a:rPr>
              <a:t>Host a workshop for your service users - I’ll come to you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solidFill>
                  <a:srgbClr val="8FCD4D"/>
                </a:solidFill>
              </a:rPr>
              <a:t>✦ ✦ ✦</a:t>
            </a:r>
            <a:endParaRPr lang="en-US" sz="2200" dirty="0">
              <a:solidFill>
                <a:srgbClr val="FFB44A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en-US" sz="2200" dirty="0">
                <a:solidFill>
                  <a:srgbClr val="FFB44A"/>
                </a:solidFill>
              </a:rPr>
              <a:t>Act as a job coach for those under your supervision</a:t>
            </a:r>
          </a:p>
        </p:txBody>
      </p:sp>
    </p:spTree>
    <p:extLst>
      <p:ext uri="{BB962C8B-B14F-4D97-AF65-F5344CB8AC3E}">
        <p14:creationId xmlns:p14="http://schemas.microsoft.com/office/powerpoint/2010/main" val="193679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0FD0CC-EA96-60B7-CFB8-3D9F52DE990E}"/>
              </a:ext>
            </a:extLst>
          </p:cNvPr>
          <p:cNvSpPr txBox="1"/>
          <p:nvPr/>
        </p:nvSpPr>
        <p:spPr>
          <a:xfrm rot="19915270">
            <a:off x="7469089" y="3875188"/>
            <a:ext cx="36199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ochocib Script Latin Pro" panose="020F0502020204030204" pitchFamily="34" charset="0"/>
                <a:cs typeface="Cochocib Script Latin Pro" panose="020F0502020204030204" pitchFamily="34" charset="0"/>
              </a:rPr>
              <a:t>Thank you 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3989459-C651-D2FB-B401-2C278DD03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8690" y="1708087"/>
            <a:ext cx="8894619" cy="107384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4800" dirty="0">
                <a:solidFill>
                  <a:srgbClr val="FFB44A"/>
                </a:solidFill>
              </a:rPr>
              <a:t>QUESTIONS or COMMENTS?</a:t>
            </a:r>
          </a:p>
        </p:txBody>
      </p:sp>
    </p:spTree>
    <p:extLst>
      <p:ext uri="{BB962C8B-B14F-4D97-AF65-F5344CB8AC3E}">
        <p14:creationId xmlns:p14="http://schemas.microsoft.com/office/powerpoint/2010/main" val="2884783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69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058EDCB-C6BB-D5AF-06CA-357142E39181}"/>
              </a:ext>
            </a:extLst>
          </p:cNvPr>
          <p:cNvSpPr txBox="1">
            <a:spLocks/>
          </p:cNvSpPr>
          <p:nvPr/>
        </p:nvSpPr>
        <p:spPr>
          <a:xfrm>
            <a:off x="917143" y="377751"/>
            <a:ext cx="9982921" cy="76524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b="1" dirty="0">
                <a:latin typeface="Malayalam MN" pitchFamily="2" charset="0"/>
              </a:rPr>
              <a:t>PRESENTATION 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53764-00EE-75FB-1194-AA6D3786801A}"/>
              </a:ext>
            </a:extLst>
          </p:cNvPr>
          <p:cNvSpPr txBox="1"/>
          <p:nvPr/>
        </p:nvSpPr>
        <p:spPr>
          <a:xfrm>
            <a:off x="3977631" y="3182314"/>
            <a:ext cx="4236737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2B2040"/>
                </a:solidFill>
                <a:latin typeface="Malayalam MN" pitchFamily="2" charset="0"/>
              </a:rPr>
              <a:t>TOPICS</a:t>
            </a:r>
            <a:endParaRPr lang="en-US" sz="3200" dirty="0">
              <a:solidFill>
                <a:srgbClr val="2B2040"/>
              </a:solidFill>
              <a:latin typeface="Malayalam MN" pitchFamily="2" charset="0"/>
            </a:endParaRPr>
          </a:p>
          <a:p>
            <a:pPr marL="684212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2B2040"/>
                </a:solidFill>
                <a:latin typeface="Malayalam MN" pitchFamily="2" charset="0"/>
              </a:rPr>
              <a:t>Research background</a:t>
            </a:r>
          </a:p>
          <a:p>
            <a:pPr marL="684212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2B2040"/>
                </a:solidFill>
                <a:latin typeface="Malayalam MN" pitchFamily="2" charset="0"/>
              </a:rPr>
              <a:t>First Impressions</a:t>
            </a:r>
          </a:p>
          <a:p>
            <a:pPr marL="684212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2B2040"/>
                </a:solidFill>
                <a:latin typeface="Malayalam MN" pitchFamily="2" charset="0"/>
              </a:rPr>
              <a:t>Impression formation</a:t>
            </a:r>
          </a:p>
          <a:p>
            <a:pPr marL="684212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2B2040"/>
                </a:solidFill>
                <a:latin typeface="Malayalam MN" pitchFamily="2" charset="0"/>
              </a:rPr>
              <a:t>Belief in Redeemability</a:t>
            </a:r>
          </a:p>
          <a:p>
            <a:pPr marL="684212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2B2040"/>
                </a:solidFill>
                <a:latin typeface="Malayalam MN" pitchFamily="2" charset="0"/>
              </a:rPr>
              <a:t>Desistance signals</a:t>
            </a:r>
          </a:p>
          <a:p>
            <a:pPr marL="684212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2B2040"/>
                </a:solidFill>
                <a:latin typeface="Malayalam MN" pitchFamily="2" charset="0"/>
              </a:rPr>
              <a:t>Desistance </a:t>
            </a:r>
            <a:r>
              <a:rPr lang="en-US" sz="2400" dirty="0" err="1">
                <a:solidFill>
                  <a:srgbClr val="2B2040"/>
                </a:solidFill>
                <a:latin typeface="Malayalam MN" pitchFamily="2" charset="0"/>
              </a:rPr>
              <a:t>signalling</a:t>
            </a:r>
            <a:endParaRPr lang="en-US" sz="2400" dirty="0">
              <a:solidFill>
                <a:srgbClr val="2B2040"/>
              </a:solidFill>
              <a:latin typeface="Malayalam MN" pitchFamily="2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6C63B2B-6D5F-7169-F0B0-0E52A9DF0C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1821652"/>
              </p:ext>
            </p:extLst>
          </p:nvPr>
        </p:nvGraphicFramePr>
        <p:xfrm>
          <a:off x="382371" y="1259995"/>
          <a:ext cx="11369747" cy="1805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3271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7928F75-8CCB-A844-9F53-4032D002C0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8C6540C-2AC7-24B7-391B-F90C1179B1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4578EA2-DFDE-1050-9B58-6794D7EDF2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 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958CD86-166E-2B33-A44C-40C14B0857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3490857"/>
              </p:ext>
            </p:extLst>
          </p:nvPr>
        </p:nvGraphicFramePr>
        <p:xfrm>
          <a:off x="2049007" y="716973"/>
          <a:ext cx="9903258" cy="5748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7E0F141-BEE7-08F1-425A-5EFEBF032354}"/>
              </a:ext>
            </a:extLst>
          </p:cNvPr>
          <p:cNvSpPr txBox="1"/>
          <p:nvPr/>
        </p:nvSpPr>
        <p:spPr>
          <a:xfrm>
            <a:off x="4324614" y="3601847"/>
            <a:ext cx="6617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alayalam MN" pitchFamily="2" charset="0"/>
                <a:cs typeface="Malayalam MN" pitchFamily="2" charset="0"/>
              </a:rPr>
              <a:t>“Beyond the criminal record: An examination of how and why redeemability beliefs and desistance signals matter for employers’ willingness to hire a job applicant with a criminal record.”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D47F96-4188-3932-B154-46078B909C07}"/>
              </a:ext>
            </a:extLst>
          </p:cNvPr>
          <p:cNvSpPr txBox="1"/>
          <p:nvPr/>
        </p:nvSpPr>
        <p:spPr>
          <a:xfrm>
            <a:off x="407988" y="1799605"/>
            <a:ext cx="34082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alayalam MN" pitchFamily="2" charset="0"/>
                <a:cs typeface="Malayalam MN" pitchFamily="2" charset="0"/>
              </a:rPr>
              <a:t>Having a job protects against reoffending</a:t>
            </a:r>
          </a:p>
          <a:p>
            <a:pPr algn="ctr"/>
            <a:r>
              <a:rPr lang="en-US" dirty="0">
                <a:latin typeface="Malayalam MN" pitchFamily="2" charset="0"/>
                <a:cs typeface="Malayalam MN" pitchFamily="2" charset="0"/>
              </a:rPr>
              <a:t>✦ ✦ ✦</a:t>
            </a:r>
          </a:p>
          <a:p>
            <a:pPr algn="ctr"/>
            <a:r>
              <a:rPr lang="en-US" dirty="0">
                <a:latin typeface="Malayalam MN" pitchFamily="2" charset="0"/>
                <a:cs typeface="Malayalam MN" pitchFamily="2" charset="0"/>
              </a:rPr>
              <a:t>Employers perceive job applicants with a criminal record pose a risk</a:t>
            </a:r>
            <a:br>
              <a:rPr lang="en-US" dirty="0">
                <a:latin typeface="Malayalam MN" pitchFamily="2" charset="0"/>
                <a:cs typeface="Malayalam MN" pitchFamily="2" charset="0"/>
              </a:rPr>
            </a:br>
            <a:r>
              <a:rPr lang="en-US" dirty="0">
                <a:latin typeface="Malayalam MN" pitchFamily="2" charset="0"/>
                <a:cs typeface="Malayalam MN" pitchFamily="2" charset="0"/>
              </a:rPr>
              <a:t>✦ ✦ ✦</a:t>
            </a:r>
          </a:p>
          <a:p>
            <a:pPr algn="ctr"/>
            <a:r>
              <a:rPr lang="en-US" dirty="0">
                <a:latin typeface="Malayalam MN" pitchFamily="2" charset="0"/>
                <a:cs typeface="Malayalam MN" pitchFamily="2" charset="0"/>
              </a:rPr>
              <a:t>Therefore, employers are reluctant to hire</a:t>
            </a:r>
            <a:br>
              <a:rPr lang="en-US" dirty="0">
                <a:latin typeface="Malayalam MN" pitchFamily="2" charset="0"/>
                <a:cs typeface="Malayalam MN" pitchFamily="2" charset="0"/>
              </a:rPr>
            </a:br>
            <a:r>
              <a:rPr lang="en-US" dirty="0">
                <a:latin typeface="Malayalam MN" pitchFamily="2" charset="0"/>
                <a:cs typeface="Malayalam MN" pitchFamily="2" charset="0"/>
              </a:rPr>
              <a:t>✦ ✦ ✦</a:t>
            </a:r>
          </a:p>
          <a:p>
            <a:pPr algn="ctr"/>
            <a:r>
              <a:rPr lang="en-US" dirty="0">
                <a:latin typeface="Malayalam MN" pitchFamily="2" charset="0"/>
                <a:cs typeface="Malayalam MN" pitchFamily="2" charset="0"/>
              </a:rPr>
              <a:t>How can job applicants with a criminal record accentuate their desistance from crime and overshadow their criminal record?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90D3D4-9B45-9209-F982-CD414E5387BD}"/>
              </a:ext>
            </a:extLst>
          </p:cNvPr>
          <p:cNvSpPr txBox="1">
            <a:spLocks/>
          </p:cNvSpPr>
          <p:nvPr/>
        </p:nvSpPr>
        <p:spPr>
          <a:xfrm>
            <a:off x="1829496" y="537610"/>
            <a:ext cx="9982921" cy="76524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b="1" dirty="0">
                <a:solidFill>
                  <a:srgbClr val="8FCD4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alayalam MN" pitchFamily="2" charset="0"/>
              </a:rPr>
              <a:t>RESEARCH BACKGROUND</a:t>
            </a:r>
          </a:p>
        </p:txBody>
      </p:sp>
    </p:spTree>
    <p:extLst>
      <p:ext uri="{BB962C8B-B14F-4D97-AF65-F5344CB8AC3E}">
        <p14:creationId xmlns:p14="http://schemas.microsoft.com/office/powerpoint/2010/main" val="1829935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9C39229-3E85-9C1B-290D-2FAADB60F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25" y="246046"/>
            <a:ext cx="10637550" cy="945931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AU" kern="1200" dirty="0">
                <a:ea typeface="+mj-ea"/>
                <a:cs typeface="+mj-cs"/>
              </a:rPr>
              <a:t>First impressions…</a:t>
            </a:r>
          </a:p>
        </p:txBody>
      </p:sp>
      <p:sp>
        <p:nvSpPr>
          <p:cNvPr id="27" name="Date Placeholder 4">
            <a:extLst>
              <a:ext uri="{FF2B5EF4-FFF2-40B4-BE49-F238E27FC236}">
                <a16:creationId xmlns:a16="http://schemas.microsoft.com/office/drawing/2014/main" id="{DB8802C2-13D8-2397-CB56-1B928731613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718100" y="6270624"/>
            <a:ext cx="2160000" cy="360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Insert Date via Header &amp; Footer</a:t>
            </a:r>
            <a:endParaRPr lang="en-GB"/>
          </a:p>
        </p:txBody>
      </p:sp>
      <p:sp>
        <p:nvSpPr>
          <p:cNvPr id="29" name="Footer Placeholder 5">
            <a:extLst>
              <a:ext uri="{FF2B5EF4-FFF2-40B4-BE49-F238E27FC236}">
                <a16:creationId xmlns:a16="http://schemas.microsoft.com/office/drawing/2014/main" id="{BFCE7C7C-B943-52B6-3116-1F43CA21C96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878100" y="6270624"/>
            <a:ext cx="7617912" cy="360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/>
              <a:t>University of Southern Queensland - Select 'Insert &gt; Header &amp; Footer'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B9C0D915-1834-940F-976B-A2E8A88D1CA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6012" y="6270624"/>
            <a:ext cx="288000" cy="36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F5AEA0E0-5CC6-4BD0-905C-A0021E419432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0290E0-97EC-4380-CC9E-D4861CF0F1F6}"/>
              </a:ext>
            </a:extLst>
          </p:cNvPr>
          <p:cNvSpPr txBox="1"/>
          <p:nvPr/>
        </p:nvSpPr>
        <p:spPr>
          <a:xfrm>
            <a:off x="1562567" y="1325799"/>
            <a:ext cx="9066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alayalam MN" pitchFamily="2" charset="0"/>
              </a:rPr>
              <a:t>“BBC three has conducted a social experiment. Strangers can ask each other any question after five minutes eye to eye”  </a:t>
            </a:r>
          </a:p>
        </p:txBody>
      </p:sp>
      <p:pic>
        <p:nvPicPr>
          <p:cNvPr id="30" name="Picture Placeholder 2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3C646BC-6CBA-576F-6249-637C01E3FC4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16325" r="4029" b="27801"/>
          <a:stretch/>
        </p:blipFill>
        <p:spPr>
          <a:xfrm>
            <a:off x="10095811" y="5904357"/>
            <a:ext cx="1941639" cy="686699"/>
          </a:xfrm>
        </p:spPr>
      </p:pic>
      <p:pic>
        <p:nvPicPr>
          <p:cNvPr id="32" name="Online Media 31" descr="Testing First Impressions | Eye To Eye With A Stranger">
            <a:hlinkClick r:id="" action="ppaction://media"/>
            <a:extLst>
              <a:ext uri="{FF2B5EF4-FFF2-40B4-BE49-F238E27FC236}">
                <a16:creationId xmlns:a16="http://schemas.microsoft.com/office/drawing/2014/main" id="{B20142B0-9067-C9FC-D92E-0AFCDFFBF6C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7044" y="2290618"/>
            <a:ext cx="7617912" cy="430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0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3D94D8-291C-2C07-2A5B-242CEAC28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University of Southern Queensland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8251D-4F81-2953-49CA-66593E16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B702E7-6C01-ACE8-5423-A8A2D41DC153}"/>
              </a:ext>
            </a:extLst>
          </p:cNvPr>
          <p:cNvSpPr txBox="1"/>
          <p:nvPr/>
        </p:nvSpPr>
        <p:spPr>
          <a:xfrm>
            <a:off x="2961410" y="498764"/>
            <a:ext cx="7651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2B2040"/>
                </a:solidFill>
                <a:latin typeface="Malayalam MN" pitchFamily="2" charset="0"/>
                <a:cs typeface="Malayalam MN" pitchFamily="2" charset="0"/>
              </a:rPr>
              <a:t>In the words of Mary Poppins…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424C94-FD2F-85CF-B7B5-5719A8EEBD7D}"/>
              </a:ext>
            </a:extLst>
          </p:cNvPr>
          <p:cNvSpPr txBox="1"/>
          <p:nvPr/>
        </p:nvSpPr>
        <p:spPr>
          <a:xfrm>
            <a:off x="3236549" y="1073866"/>
            <a:ext cx="710162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A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k Free" panose="03080402000500000000" pitchFamily="66" charset="0"/>
                <a:ea typeface="Times New Roman" panose="02020603050405020304" pitchFamily="18" charset="0"/>
                <a:cs typeface="Grandview Display" panose="020F0502020204030204" pitchFamily="34" charset="0"/>
              </a:rPr>
              <a:t>A cover is not the book</a:t>
            </a:r>
            <a:br>
              <a:rPr lang="en-A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k Free" panose="03080402000500000000" pitchFamily="66" charset="0"/>
                <a:ea typeface="Times New Roman" panose="02020603050405020304" pitchFamily="18" charset="0"/>
                <a:cs typeface="Grandview Display" panose="020F0502020204030204" pitchFamily="34" charset="0"/>
              </a:rPr>
            </a:br>
            <a:r>
              <a:rPr lang="en-A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k Free" panose="03080402000500000000" pitchFamily="66" charset="0"/>
                <a:ea typeface="Times New Roman" panose="02020603050405020304" pitchFamily="18" charset="0"/>
                <a:cs typeface="Grandview Display" panose="020F0502020204030204" pitchFamily="34" charset="0"/>
              </a:rPr>
              <a:t>So open it up and take a look</a:t>
            </a:r>
            <a:br>
              <a:rPr lang="en-A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k Free" panose="03080402000500000000" pitchFamily="66" charset="0"/>
                <a:ea typeface="Times New Roman" panose="02020603050405020304" pitchFamily="18" charset="0"/>
                <a:cs typeface="Grandview Display" panose="020F0502020204030204" pitchFamily="34" charset="0"/>
              </a:rPr>
            </a:br>
            <a:r>
              <a:rPr lang="en-AU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k Free" panose="03080402000500000000" pitchFamily="66" charset="0"/>
                <a:ea typeface="Times New Roman" panose="02020603050405020304" pitchFamily="18" charset="0"/>
                <a:cs typeface="Grandview Display" panose="020F0502020204030204" pitchFamily="34" charset="0"/>
              </a:rPr>
              <a:t>'Cause</a:t>
            </a:r>
            <a:r>
              <a:rPr lang="en-A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k Free" panose="03080402000500000000" pitchFamily="66" charset="0"/>
                <a:ea typeface="Times New Roman" panose="02020603050405020304" pitchFamily="18" charset="0"/>
                <a:cs typeface="Grandview Display" panose="020F0502020204030204" pitchFamily="34" charset="0"/>
              </a:rPr>
              <a:t> under the covers one discovers</a:t>
            </a:r>
            <a:br>
              <a:rPr lang="en-A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k Free" panose="03080402000500000000" pitchFamily="66" charset="0"/>
                <a:ea typeface="Times New Roman" panose="02020603050405020304" pitchFamily="18" charset="0"/>
                <a:cs typeface="Grandview Display" panose="020F0502020204030204" pitchFamily="34" charset="0"/>
              </a:rPr>
            </a:br>
            <a:r>
              <a:rPr lang="en-A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k Free" panose="03080402000500000000" pitchFamily="66" charset="0"/>
                <a:ea typeface="Times New Roman" panose="02020603050405020304" pitchFamily="18" charset="0"/>
                <a:cs typeface="Grandview Display" panose="020F0502020204030204" pitchFamily="34" charset="0"/>
              </a:rPr>
              <a:t>That the king may be a crook</a:t>
            </a:r>
            <a:br>
              <a:rPr lang="en-A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k Free" panose="03080402000500000000" pitchFamily="66" charset="0"/>
                <a:ea typeface="Times New Roman" panose="02020603050405020304" pitchFamily="18" charset="0"/>
                <a:cs typeface="Grandview Display" panose="020F0502020204030204" pitchFamily="34" charset="0"/>
              </a:rPr>
            </a:br>
            <a:r>
              <a:rPr lang="en-A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k Free" panose="03080402000500000000" pitchFamily="66" charset="0"/>
                <a:ea typeface="Times New Roman" panose="02020603050405020304" pitchFamily="18" charset="0"/>
                <a:cs typeface="Grandview Display" panose="020F0502020204030204" pitchFamily="34" charset="0"/>
              </a:rPr>
              <a:t>Chapter titles are like signs</a:t>
            </a:r>
            <a:br>
              <a:rPr lang="en-A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k Free" panose="03080402000500000000" pitchFamily="66" charset="0"/>
                <a:ea typeface="Times New Roman" panose="02020603050405020304" pitchFamily="18" charset="0"/>
                <a:cs typeface="Grandview Display" panose="020F0502020204030204" pitchFamily="34" charset="0"/>
              </a:rPr>
            </a:br>
            <a:r>
              <a:rPr lang="en-A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k Free" panose="03080402000500000000" pitchFamily="66" charset="0"/>
                <a:ea typeface="Times New Roman" panose="02020603050405020304" pitchFamily="18" charset="0"/>
                <a:cs typeface="Grandview Display" panose="020F0502020204030204" pitchFamily="34" charset="0"/>
              </a:rPr>
              <a:t>And if you read between the lines</a:t>
            </a:r>
            <a:br>
              <a:rPr lang="en-A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k Free" panose="03080402000500000000" pitchFamily="66" charset="0"/>
                <a:ea typeface="Times New Roman" panose="02020603050405020304" pitchFamily="18" charset="0"/>
                <a:cs typeface="Grandview Display" panose="020F0502020204030204" pitchFamily="34" charset="0"/>
              </a:rPr>
            </a:br>
            <a:r>
              <a:rPr lang="en-A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k Free" panose="03080402000500000000" pitchFamily="66" charset="0"/>
                <a:ea typeface="Times New Roman" panose="02020603050405020304" pitchFamily="18" charset="0"/>
                <a:cs typeface="Grandview Display" panose="020F0502020204030204" pitchFamily="34" charset="0"/>
              </a:rPr>
              <a:t>You'll find your first impression was mistook</a:t>
            </a:r>
            <a:br>
              <a:rPr lang="en-A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k Free" panose="03080402000500000000" pitchFamily="66" charset="0"/>
                <a:ea typeface="Times New Roman" panose="02020603050405020304" pitchFamily="18" charset="0"/>
                <a:cs typeface="Grandview Display" panose="020F0502020204030204" pitchFamily="34" charset="0"/>
              </a:rPr>
            </a:br>
            <a:r>
              <a:rPr lang="en-A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k Free" panose="03080402000500000000" pitchFamily="66" charset="0"/>
                <a:ea typeface="Times New Roman" panose="02020603050405020304" pitchFamily="18" charset="0"/>
                <a:cs typeface="Grandview Display" panose="020F0502020204030204" pitchFamily="34" charset="0"/>
              </a:rPr>
              <a:t>For a cover is nice</a:t>
            </a:r>
            <a:br>
              <a:rPr lang="en-A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k Free" panose="03080402000500000000" pitchFamily="66" charset="0"/>
                <a:ea typeface="Times New Roman" panose="02020603050405020304" pitchFamily="18" charset="0"/>
                <a:cs typeface="Grandview Display" panose="020F0502020204030204" pitchFamily="34" charset="0"/>
              </a:rPr>
            </a:br>
            <a:r>
              <a:rPr lang="en-A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k Free" panose="03080402000500000000" pitchFamily="66" charset="0"/>
                <a:ea typeface="Times New Roman" panose="02020603050405020304" pitchFamily="18" charset="0"/>
                <a:cs typeface="Grandview Display" panose="020F0502020204030204" pitchFamily="34" charset="0"/>
              </a:rPr>
              <a:t>But a cover is not the book</a:t>
            </a:r>
          </a:p>
          <a:p>
            <a:pPr algn="ctr"/>
            <a:r>
              <a:rPr lang="en-AU" sz="2000" dirty="0">
                <a:solidFill>
                  <a:srgbClr val="2B2040"/>
                </a:solidFill>
                <a:latin typeface="Malayalam MN" pitchFamily="2" charset="0"/>
                <a:cs typeface="Malayalam MN" pitchFamily="2" charset="0"/>
              </a:rPr>
              <a:t>Emily Blunt | Lin-Manuel Miranda</a:t>
            </a:r>
          </a:p>
          <a:p>
            <a:pPr algn="ctr"/>
            <a:r>
              <a:rPr lang="en-AU" sz="2000" dirty="0">
                <a:solidFill>
                  <a:srgbClr val="2B2040"/>
                </a:solidFill>
                <a:latin typeface="Malayalam MN" pitchFamily="2" charset="0"/>
                <a:cs typeface="Malayalam MN" pitchFamily="2" charset="0"/>
              </a:rPr>
              <a:t>Company – Mary Poppins Returns</a:t>
            </a:r>
            <a:endParaRPr lang="en-US" sz="2000" dirty="0">
              <a:solidFill>
                <a:srgbClr val="2B2040"/>
              </a:solidFill>
              <a:latin typeface="Malayalam MN" pitchFamily="2" charset="0"/>
              <a:cs typeface="Malayalam MN" pitchFamily="2" charset="0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ED793C-85ED-DA26-6FD5-D42033A746B5}"/>
              </a:ext>
            </a:extLst>
          </p:cNvPr>
          <p:cNvSpPr txBox="1"/>
          <p:nvPr/>
        </p:nvSpPr>
        <p:spPr>
          <a:xfrm>
            <a:off x="1733969" y="5742738"/>
            <a:ext cx="10169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effectLst>
                  <a:outerShdw blurRad="50800" dist="63500" dir="18900000" algn="bl" rotWithShape="0">
                    <a:schemeClr val="bg1">
                      <a:alpha val="40000"/>
                    </a:schemeClr>
                  </a:outerShdw>
                </a:effectLst>
                <a:latin typeface="Malayalam MN" pitchFamily="2" charset="0"/>
                <a:cs typeface="Malayalam MN" pitchFamily="2" charset="0"/>
              </a:rPr>
              <a:t>But what if the cover is a criminal record?</a:t>
            </a:r>
          </a:p>
        </p:txBody>
      </p:sp>
    </p:spTree>
    <p:extLst>
      <p:ext uri="{BB962C8B-B14F-4D97-AF65-F5344CB8AC3E}">
        <p14:creationId xmlns:p14="http://schemas.microsoft.com/office/powerpoint/2010/main" val="2426840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348F-3FF9-02CE-F2D8-3531B7D74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016" y="372049"/>
            <a:ext cx="8415968" cy="962851"/>
          </a:xfrm>
        </p:spPr>
        <p:txBody>
          <a:bodyPr/>
          <a:lstStyle/>
          <a:p>
            <a:pPr marL="0" indent="0" algn="ctr"/>
            <a: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alayalam MN" pitchFamily="2" charset="0"/>
                <a:cs typeface="Malayalam MN" pitchFamily="2" charset="0"/>
              </a:rPr>
              <a:t>IMPRESSION FORMATION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D1BB8D-0DAE-84D1-E77E-88902BBFAFE6}"/>
              </a:ext>
            </a:extLst>
          </p:cNvPr>
          <p:cNvGrpSpPr/>
          <p:nvPr/>
        </p:nvGrpSpPr>
        <p:grpSpPr>
          <a:xfrm>
            <a:off x="1216405" y="2034407"/>
            <a:ext cx="9538186" cy="4262483"/>
            <a:chOff x="2220912" y="3249209"/>
            <a:chExt cx="7062787" cy="271105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A748AA4-4395-1E9C-4D09-0F0BB4DBB983}"/>
                </a:ext>
              </a:extLst>
            </p:cNvPr>
            <p:cNvCxnSpPr>
              <a:stCxn id="6" idx="3"/>
              <a:endCxn id="9" idx="0"/>
            </p:cNvCxnSpPr>
            <p:nvPr/>
          </p:nvCxnSpPr>
          <p:spPr>
            <a:xfrm>
              <a:off x="6959599" y="3868135"/>
              <a:ext cx="1212057" cy="854274"/>
            </a:xfrm>
            <a:prstGeom prst="straightConnector1">
              <a:avLst/>
            </a:prstGeom>
            <a:ln w="5397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27BDDEC-BFD5-EF46-84AD-91A44E28C428}"/>
                </a:ext>
              </a:extLst>
            </p:cNvPr>
            <p:cNvCxnSpPr>
              <a:stCxn id="5" idx="3"/>
              <a:endCxn id="9" idx="1"/>
            </p:cNvCxnSpPr>
            <p:nvPr/>
          </p:nvCxnSpPr>
          <p:spPr>
            <a:xfrm>
              <a:off x="4444999" y="5341335"/>
              <a:ext cx="2614613" cy="0"/>
            </a:xfrm>
            <a:prstGeom prst="straightConnector1">
              <a:avLst/>
            </a:prstGeom>
            <a:ln w="5397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CF32CDD-EDFF-A7FB-9CE4-B3B48EF1E402}"/>
                </a:ext>
              </a:extLst>
            </p:cNvPr>
            <p:cNvCxnSpPr>
              <a:stCxn id="5" idx="0"/>
              <a:endCxn id="6" idx="1"/>
            </p:cNvCxnSpPr>
            <p:nvPr/>
          </p:nvCxnSpPr>
          <p:spPr>
            <a:xfrm flipV="1">
              <a:off x="3332956" y="3868135"/>
              <a:ext cx="1402556" cy="854274"/>
            </a:xfrm>
            <a:prstGeom prst="straightConnector1">
              <a:avLst/>
            </a:prstGeom>
            <a:ln w="5397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A585007-0FBC-F9C3-01F5-39C91120C9EA}"/>
                </a:ext>
              </a:extLst>
            </p:cNvPr>
            <p:cNvSpPr/>
            <p:nvPr/>
          </p:nvSpPr>
          <p:spPr>
            <a:xfrm>
              <a:off x="2220912" y="4722409"/>
              <a:ext cx="2224087" cy="1237851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Malayalam MN" pitchFamily="2" charset="0"/>
                  <a:cs typeface="Malayalam MN" pitchFamily="2" charset="0"/>
                </a:rPr>
                <a:t>Stereotype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9DAF2F-3DAC-7FD7-329D-44CE20B96932}"/>
                </a:ext>
              </a:extLst>
            </p:cNvPr>
            <p:cNvSpPr/>
            <p:nvPr/>
          </p:nvSpPr>
          <p:spPr>
            <a:xfrm>
              <a:off x="4735512" y="3249209"/>
              <a:ext cx="2224087" cy="1237851"/>
            </a:xfrm>
            <a:prstGeom prst="rect">
              <a:avLst/>
            </a:prstGeom>
            <a:noFill/>
            <a:ln w="76200">
              <a:solidFill>
                <a:srgbClr val="FF0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Malayalam MN" pitchFamily="2" charset="0"/>
                  <a:cs typeface="Malayalam MN" pitchFamily="2" charset="0"/>
                </a:rPr>
                <a:t>Individuating Information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857C11-C0E7-E904-07C9-5DCBFDC424B4}"/>
                </a:ext>
              </a:extLst>
            </p:cNvPr>
            <p:cNvSpPr/>
            <p:nvPr/>
          </p:nvSpPr>
          <p:spPr>
            <a:xfrm>
              <a:off x="7059612" y="4722409"/>
              <a:ext cx="2224087" cy="1237851"/>
            </a:xfrm>
            <a:prstGeom prst="rect">
              <a:avLst/>
            </a:prstGeom>
            <a:noFill/>
            <a:ln w="76200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Malayalam MN" pitchFamily="2" charset="0"/>
                  <a:cs typeface="Malayalam MN" pitchFamily="2" charset="0"/>
                </a:rPr>
                <a:t>Impression formed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22469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348F-3FF9-02CE-F2D8-3531B7D74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016" y="372049"/>
            <a:ext cx="8415968" cy="962851"/>
          </a:xfrm>
        </p:spPr>
        <p:txBody>
          <a:bodyPr/>
          <a:lstStyle/>
          <a:p>
            <a:pPr marL="0" indent="0" algn="ctr"/>
            <a: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alayalam MN" pitchFamily="2" charset="0"/>
                <a:cs typeface="Malayalam MN" pitchFamily="2" charset="0"/>
              </a:rPr>
              <a:t>IMPRESSION FORMATION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D1BB8D-0DAE-84D1-E77E-88902BBFAFE6}"/>
              </a:ext>
            </a:extLst>
          </p:cNvPr>
          <p:cNvGrpSpPr/>
          <p:nvPr/>
        </p:nvGrpSpPr>
        <p:grpSpPr>
          <a:xfrm>
            <a:off x="1216405" y="2034407"/>
            <a:ext cx="9538186" cy="4262483"/>
            <a:chOff x="2220912" y="3249209"/>
            <a:chExt cx="7062787" cy="271105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A748AA4-4395-1E9C-4D09-0F0BB4DBB983}"/>
                </a:ext>
              </a:extLst>
            </p:cNvPr>
            <p:cNvCxnSpPr>
              <a:stCxn id="6" idx="3"/>
              <a:endCxn id="9" idx="0"/>
            </p:cNvCxnSpPr>
            <p:nvPr/>
          </p:nvCxnSpPr>
          <p:spPr>
            <a:xfrm>
              <a:off x="6959599" y="3868135"/>
              <a:ext cx="1212057" cy="854274"/>
            </a:xfrm>
            <a:prstGeom prst="straightConnector1">
              <a:avLst/>
            </a:prstGeom>
            <a:ln w="5397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27BDDEC-BFD5-EF46-84AD-91A44E28C428}"/>
                </a:ext>
              </a:extLst>
            </p:cNvPr>
            <p:cNvCxnSpPr>
              <a:stCxn id="5" idx="3"/>
              <a:endCxn id="9" idx="1"/>
            </p:cNvCxnSpPr>
            <p:nvPr/>
          </p:nvCxnSpPr>
          <p:spPr>
            <a:xfrm>
              <a:off x="4444999" y="5341335"/>
              <a:ext cx="2614613" cy="0"/>
            </a:xfrm>
            <a:prstGeom prst="straightConnector1">
              <a:avLst/>
            </a:prstGeom>
            <a:ln w="5397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CF32CDD-EDFF-A7FB-9CE4-B3B48EF1E402}"/>
                </a:ext>
              </a:extLst>
            </p:cNvPr>
            <p:cNvCxnSpPr>
              <a:stCxn id="5" idx="0"/>
              <a:endCxn id="6" idx="1"/>
            </p:cNvCxnSpPr>
            <p:nvPr/>
          </p:nvCxnSpPr>
          <p:spPr>
            <a:xfrm flipV="1">
              <a:off x="3332956" y="3868135"/>
              <a:ext cx="1402556" cy="854274"/>
            </a:xfrm>
            <a:prstGeom prst="straightConnector1">
              <a:avLst/>
            </a:prstGeom>
            <a:ln w="5397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A585007-0FBC-F9C3-01F5-39C91120C9EA}"/>
                </a:ext>
              </a:extLst>
            </p:cNvPr>
            <p:cNvSpPr/>
            <p:nvPr/>
          </p:nvSpPr>
          <p:spPr>
            <a:xfrm>
              <a:off x="2220912" y="4722409"/>
              <a:ext cx="2224087" cy="1237851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Malayalam MN" pitchFamily="2" charset="0"/>
                  <a:cs typeface="Malayalam MN" pitchFamily="2" charset="0"/>
                </a:rPr>
                <a:t>Belief in Redeemability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9DAF2F-3DAC-7FD7-329D-44CE20B96932}"/>
                </a:ext>
              </a:extLst>
            </p:cNvPr>
            <p:cNvSpPr/>
            <p:nvPr/>
          </p:nvSpPr>
          <p:spPr>
            <a:xfrm>
              <a:off x="4735512" y="3249209"/>
              <a:ext cx="2224087" cy="1237851"/>
            </a:xfrm>
            <a:prstGeom prst="rect">
              <a:avLst/>
            </a:prstGeom>
            <a:noFill/>
            <a:ln w="76200">
              <a:solidFill>
                <a:srgbClr val="FF0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Malayalam MN" pitchFamily="2" charset="0"/>
                  <a:cs typeface="Malayalam MN" pitchFamily="2" charset="0"/>
                </a:rPr>
                <a:t>Desistance Signals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857C11-C0E7-E904-07C9-5DCBFDC424B4}"/>
                </a:ext>
              </a:extLst>
            </p:cNvPr>
            <p:cNvSpPr/>
            <p:nvPr/>
          </p:nvSpPr>
          <p:spPr>
            <a:xfrm>
              <a:off x="7059612" y="4722409"/>
              <a:ext cx="2224087" cy="1237851"/>
            </a:xfrm>
            <a:prstGeom prst="rect">
              <a:avLst/>
            </a:prstGeom>
            <a:noFill/>
            <a:ln w="76200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Malayalam MN" pitchFamily="2" charset="0"/>
                  <a:cs typeface="Malayalam MN" pitchFamily="2" charset="0"/>
                </a:rPr>
                <a:t>Willingness to hire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6266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fractur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0D0AAE85-81FA-E946-B585-6255A2304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0" t="1993" r="637"/>
          <a:stretch/>
        </p:blipFill>
        <p:spPr>
          <a:xfrm>
            <a:off x="4867534" y="409902"/>
            <a:ext cx="6272953" cy="5647998"/>
          </a:xfrm>
          <a:prstGeom prst="rect">
            <a:avLst/>
          </a:prstGeom>
          <a:ln w="50800">
            <a:solidFill>
              <a:schemeClr val="accent5">
                <a:lumMod val="50000"/>
              </a:schemeClr>
            </a:solidFill>
          </a:ln>
          <a:effectLst>
            <a:outerShdw blurRad="292100" dist="139700" dir="2700000" algn="tl" rotWithShape="0">
              <a:srgbClr val="FFB44A">
                <a:alpha val="65000"/>
              </a:srgbClr>
            </a:outerShdw>
            <a:softEdge rad="3175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C1B6B3-492D-114D-A0A9-F0055A448E7C}"/>
              </a:ext>
            </a:extLst>
          </p:cNvPr>
          <p:cNvSpPr txBox="1"/>
          <p:nvPr/>
        </p:nvSpPr>
        <p:spPr>
          <a:xfrm>
            <a:off x="9917104" y="5734404"/>
            <a:ext cx="1223383" cy="3234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</a:pPr>
            <a:r>
              <a:rPr lang="en-US" sz="1500" dirty="0">
                <a:latin typeface="Malayalam MN" pitchFamily="2" charset="0"/>
              </a:rPr>
              <a:t>(Reich, 2019)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562BFDC-8A08-0948-8617-792C248CF4C3}"/>
              </a:ext>
            </a:extLst>
          </p:cNvPr>
          <p:cNvSpPr txBox="1">
            <a:spLocks/>
          </p:cNvSpPr>
          <p:nvPr/>
        </p:nvSpPr>
        <p:spPr>
          <a:xfrm>
            <a:off x="228600" y="409901"/>
            <a:ext cx="4042064" cy="11695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dirty="0">
                <a:solidFill>
                  <a:schemeClr val="tx2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alayalam MN" pitchFamily="2" charset="0"/>
              </a:rPr>
              <a:t>WILLINGNESS TO HIRE MODEL</a:t>
            </a:r>
          </a:p>
          <a:p>
            <a:pPr algn="l">
              <a:spcAft>
                <a:spcPts val="600"/>
              </a:spcAft>
            </a:pPr>
            <a:endParaRPr lang="en-US" sz="2000" dirty="0">
              <a:solidFill>
                <a:schemeClr val="tx2"/>
              </a:solidFill>
              <a:latin typeface="Malayalam MN" pitchFamily="2" charset="0"/>
            </a:endParaRPr>
          </a:p>
          <a:p>
            <a:pPr marL="9525" algn="ctr">
              <a:spcAft>
                <a:spcPts val="1000"/>
              </a:spcAft>
            </a:pPr>
            <a:r>
              <a:rPr lang="en-US" sz="2000" dirty="0">
                <a:solidFill>
                  <a:schemeClr val="tx2"/>
                </a:solidFill>
                <a:latin typeface="Malayalam MN" pitchFamily="2" charset="0"/>
              </a:rPr>
              <a:t>Employers pre-conceived beliefs about capacity for desistance from crime</a:t>
            </a:r>
          </a:p>
          <a:p>
            <a:pPr marL="9525" algn="ctr">
              <a:spcAft>
                <a:spcPts val="1000"/>
              </a:spcAft>
            </a:pPr>
            <a:r>
              <a:rPr lang="en-US" sz="2000" b="1" dirty="0">
                <a:solidFill>
                  <a:schemeClr val="tx2"/>
                </a:solidFill>
                <a:latin typeface="Malayalam MN" pitchFamily="2" charset="0"/>
              </a:rPr>
              <a:t>AND</a:t>
            </a:r>
          </a:p>
          <a:p>
            <a:pPr marL="9525" algn="ctr">
              <a:spcAft>
                <a:spcPts val="1000"/>
              </a:spcAft>
            </a:pPr>
            <a:r>
              <a:rPr lang="en-US" sz="2000" dirty="0">
                <a:solidFill>
                  <a:schemeClr val="tx2"/>
                </a:solidFill>
                <a:latin typeface="Malayalam MN" pitchFamily="2" charset="0"/>
              </a:rPr>
              <a:t>Job applicants clearly and effectively </a:t>
            </a:r>
            <a:r>
              <a:rPr lang="en-US" sz="2000" dirty="0" err="1">
                <a:solidFill>
                  <a:schemeClr val="tx2"/>
                </a:solidFill>
                <a:latin typeface="Malayalam MN" pitchFamily="2" charset="0"/>
              </a:rPr>
              <a:t>signalling</a:t>
            </a:r>
            <a:r>
              <a:rPr lang="en-US" sz="2000" dirty="0">
                <a:solidFill>
                  <a:schemeClr val="tx2"/>
                </a:solidFill>
                <a:latin typeface="Malayalam MN" pitchFamily="2" charset="0"/>
              </a:rPr>
              <a:t> their desistance from crime</a:t>
            </a:r>
          </a:p>
          <a:p>
            <a:pPr marL="9525" algn="ctr">
              <a:spcAft>
                <a:spcPts val="1000"/>
              </a:spcAft>
            </a:pPr>
            <a:r>
              <a:rPr lang="en-US" sz="2000" b="1" dirty="0">
                <a:solidFill>
                  <a:schemeClr val="tx2"/>
                </a:solidFill>
                <a:latin typeface="Malayalam MN" pitchFamily="2" charset="0"/>
              </a:rPr>
              <a:t>INFLUENCE</a:t>
            </a:r>
          </a:p>
          <a:p>
            <a:pPr marL="9525" algn="ctr">
              <a:spcAft>
                <a:spcPts val="1000"/>
              </a:spcAft>
            </a:pPr>
            <a:r>
              <a:rPr lang="en-US" sz="2000" dirty="0">
                <a:solidFill>
                  <a:schemeClr val="tx2"/>
                </a:solidFill>
                <a:latin typeface="Malayalam MN" pitchFamily="2" charset="0"/>
              </a:rPr>
              <a:t>Hiring outcomes</a:t>
            </a:r>
          </a:p>
          <a:p>
            <a:pPr marL="9525" algn="ctr">
              <a:spcAft>
                <a:spcPts val="1000"/>
              </a:spcAft>
            </a:pPr>
            <a:endParaRPr lang="en-US" sz="2000" dirty="0">
              <a:solidFill>
                <a:schemeClr val="tx2"/>
              </a:solidFill>
              <a:latin typeface="Malayalam MN" pitchFamily="2" charset="0"/>
            </a:endParaRPr>
          </a:p>
          <a:p>
            <a:pPr marL="9525" algn="ctr">
              <a:spcAft>
                <a:spcPts val="1000"/>
              </a:spcAft>
            </a:pPr>
            <a:r>
              <a:rPr lang="en-US" sz="2000" b="1" dirty="0">
                <a:solidFill>
                  <a:schemeClr val="tx2"/>
                </a:solidFill>
                <a:latin typeface="Malayalam MN" pitchFamily="2" charset="0"/>
              </a:rPr>
              <a:t>How can desistance be </a:t>
            </a:r>
            <a:r>
              <a:rPr lang="en-US" sz="2000" b="1" dirty="0" err="1">
                <a:solidFill>
                  <a:schemeClr val="tx2"/>
                </a:solidFill>
                <a:latin typeface="Malayalam MN" pitchFamily="2" charset="0"/>
              </a:rPr>
              <a:t>signalled</a:t>
            </a:r>
            <a:r>
              <a:rPr lang="en-US" sz="2000" b="1" dirty="0">
                <a:solidFill>
                  <a:schemeClr val="tx2"/>
                </a:solidFill>
                <a:latin typeface="Malayalam MN" pitchFamily="2" charset="0"/>
              </a:rPr>
              <a:t>?</a:t>
            </a:r>
          </a:p>
        </p:txBody>
      </p:sp>
      <p:sp>
        <p:nvSpPr>
          <p:cNvPr id="29" name="Footer Placeholder 5">
            <a:extLst>
              <a:ext uri="{FF2B5EF4-FFF2-40B4-BE49-F238E27FC236}">
                <a16:creationId xmlns:a16="http://schemas.microsoft.com/office/drawing/2014/main" id="{A4EAE56B-A44D-4137-06FC-94DAB251D6C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878100" y="6270624"/>
            <a:ext cx="7617912" cy="360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University of Southern Queensland 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69D5F661-F6EE-C863-2D12-D217213779A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96012" y="6270624"/>
            <a:ext cx="288000" cy="36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F5AEA0E0-5CC6-4BD0-905C-A0021E419432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8EE875-F6EB-80A5-52D4-52D3A9908A16}"/>
              </a:ext>
            </a:extLst>
          </p:cNvPr>
          <p:cNvCxnSpPr/>
          <p:nvPr/>
        </p:nvCxnSpPr>
        <p:spPr>
          <a:xfrm>
            <a:off x="280554" y="1756064"/>
            <a:ext cx="3927764" cy="0"/>
          </a:xfrm>
          <a:prstGeom prst="line">
            <a:avLst/>
          </a:prstGeom>
          <a:ln w="63500">
            <a:solidFill>
              <a:srgbClr val="FFB4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B2DC1-DC8C-7903-CE9C-4DA717BC03D4}"/>
              </a:ext>
            </a:extLst>
          </p:cNvPr>
          <p:cNvCxnSpPr/>
          <p:nvPr/>
        </p:nvCxnSpPr>
        <p:spPr>
          <a:xfrm>
            <a:off x="280554" y="5150427"/>
            <a:ext cx="3927764" cy="0"/>
          </a:xfrm>
          <a:prstGeom prst="line">
            <a:avLst/>
          </a:prstGeom>
          <a:ln w="63500">
            <a:solidFill>
              <a:srgbClr val="FFB4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307211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y of Southern Queensland">
  <a:themeElements>
    <a:clrScheme name="UniSQ-PPT">
      <a:dk1>
        <a:srgbClr val="2D2D2D"/>
      </a:dk1>
      <a:lt1>
        <a:srgbClr val="FFFFFF"/>
      </a:lt1>
      <a:dk2>
        <a:srgbClr val="3C2D4D"/>
      </a:dk2>
      <a:lt2>
        <a:srgbClr val="FFB448"/>
      </a:lt2>
      <a:accent1>
        <a:srgbClr val="3C2D4D"/>
      </a:accent1>
      <a:accent2>
        <a:srgbClr val="CC3B40"/>
      </a:accent2>
      <a:accent3>
        <a:srgbClr val="FFE9DD"/>
      </a:accent3>
      <a:accent4>
        <a:srgbClr val="DDDCD7"/>
      </a:accent4>
      <a:accent5>
        <a:srgbClr val="B4AEA7"/>
      </a:accent5>
      <a:accent6>
        <a:srgbClr val="6E6964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5200893B-C319-0245-8967-2648F108E362}" vid="{B5B8F29A-E1D4-174F-BD83-573BFF8B81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0065138-303d-4828-81c8-57636cbc14c6">
      <Terms xmlns="http://schemas.microsoft.com/office/infopath/2007/PartnerControls"/>
    </lcf76f155ced4ddcb4097134ff3c332f>
    <TaxCatchAll xmlns="05ea370e-3acd-4b40-b3ec-8252d8faa93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15D64C26A1804A8634DA4AD8503DEC" ma:contentTypeVersion="15" ma:contentTypeDescription="Create a new document." ma:contentTypeScope="" ma:versionID="3ff13d5af6e0e91e1cc8c402f9a6c566">
  <xsd:schema xmlns:xsd="http://www.w3.org/2001/XMLSchema" xmlns:xs="http://www.w3.org/2001/XMLSchema" xmlns:p="http://schemas.microsoft.com/office/2006/metadata/properties" xmlns:ns2="b0065138-303d-4828-81c8-57636cbc14c6" xmlns:ns3="05ea370e-3acd-4b40-b3ec-8252d8faa935" targetNamespace="http://schemas.microsoft.com/office/2006/metadata/properties" ma:root="true" ma:fieldsID="6255457b49bf9d601392c39f01aaa0f2" ns2:_="" ns3:_="">
    <xsd:import namespace="b0065138-303d-4828-81c8-57636cbc14c6"/>
    <xsd:import namespace="05ea370e-3acd-4b40-b3ec-8252d8faa9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065138-303d-4828-81c8-57636cbc14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329a6017-9729-4752-b229-cfd95a0bce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a370e-3acd-4b40-b3ec-8252d8faa93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1744a1e-ae66-46ab-8bdc-c89646d06a38}" ma:internalName="TaxCatchAll" ma:showField="CatchAllData" ma:web="05ea370e-3acd-4b40-b3ec-8252d8faa9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B5D50C-807B-477C-8326-DC0C9F0645F2}">
  <ds:schemaRefs>
    <ds:schemaRef ds:uri="b0065138-303d-4828-81c8-57636cbc14c6"/>
    <ds:schemaRef ds:uri="http://schemas.microsoft.com/office/2006/documentManagement/types"/>
    <ds:schemaRef ds:uri="05ea370e-3acd-4b40-b3ec-8252d8faa935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956415E-3950-417A-9ABB-E726483177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065138-303d-4828-81c8-57636cbc14c6"/>
    <ds:schemaRef ds:uri="05ea370e-3acd-4b40-b3ec-8252d8faa9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E7C425-018B-41DB-BFDC-BCDC08BFEA4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4fff8a3-050f-428f-b966-cc56f581f9b1}" enabled="1" method="Standard" siteId="{7dfbfb93-19b6-4985-ac7e-501a3793845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University of Southern Queensland</Template>
  <TotalTime>1798</TotalTime>
  <Words>584</Words>
  <Application>Microsoft Macintosh PowerPoint</Application>
  <PresentationFormat>Widescreen</PresentationFormat>
  <Paragraphs>97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Cochocib Script Latin Pro</vt:lpstr>
      <vt:lpstr>Ink Free</vt:lpstr>
      <vt:lpstr>Malayalam MN</vt:lpstr>
      <vt:lpstr>Roboto</vt:lpstr>
      <vt:lpstr>Times New Roman</vt:lpstr>
      <vt:lpstr>University of Southern Queensland</vt:lpstr>
      <vt:lpstr>PowerPoint Presentation</vt:lpstr>
      <vt:lpstr>PowerPoint Presentation</vt:lpstr>
      <vt:lpstr>PowerPoint Presentation</vt:lpstr>
      <vt:lpstr>PowerPoint Presentation</vt:lpstr>
      <vt:lpstr>First impressions…</vt:lpstr>
      <vt:lpstr>PowerPoint Presentation</vt:lpstr>
      <vt:lpstr>IMPRESSION FORMATION</vt:lpstr>
      <vt:lpstr>IMPRESSION FORMATION</vt:lpstr>
      <vt:lpstr>PowerPoint Presentation</vt:lpstr>
      <vt:lpstr>PowerPoint Presentation</vt:lpstr>
      <vt:lpstr>DESISTANCE SIGNALLING TIMELINE</vt:lpstr>
      <vt:lpstr>The Desistance Signaller - Honesty</vt:lpstr>
      <vt:lpstr>The Desistance Signaller - Reliability</vt:lpstr>
      <vt:lpstr>EMPLOYMENT WORKSHOPS</vt:lpstr>
      <vt:lpstr>DESISTANCE SIGNALLING BY DESIGN</vt:lpstr>
      <vt:lpstr>Perhaps you’re thinking…. </vt:lpstr>
      <vt:lpstr>QUESTIONS or COMMENTS?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Reich</dc:creator>
  <cp:lastModifiedBy>Suzanne Reich</cp:lastModifiedBy>
  <cp:revision>1</cp:revision>
  <dcterms:created xsi:type="dcterms:W3CDTF">2023-10-03T23:34:08Z</dcterms:created>
  <dcterms:modified xsi:type="dcterms:W3CDTF">2023-10-05T05:32:39Z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0x010100CD15D64C26A1804A8634DA4AD8503DEC</vt:lpwstr>
  </property>
  <property fmtid="{D5CDD505-2E9C-101B-9397-08002B2CF9AE}" pid="3" name="MediaServiceImageTags">
    <vt:lpwstr/>
  </property>
</Properties>
</file>